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09</a:t>
            </a:r>
          </a:p>
          <a:p>
            <a:r>
              <a:rPr lang="en-US" dirty="0" smtClean="0"/>
              <a:t>07-09-2015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Natural hazards 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i="1" u="sng" dirty="0" err="1" smtClean="0"/>
              <a:t>Pedology</a:t>
            </a:r>
            <a:r>
              <a:rPr lang="en-US" dirty="0" smtClean="0"/>
              <a:t>: The study of formation of soil is called </a:t>
            </a:r>
            <a:r>
              <a:rPr lang="en-US" dirty="0" err="1" smtClean="0"/>
              <a:t>pedology</a:t>
            </a:r>
            <a:r>
              <a:rPr lang="en-US" dirty="0" smtClean="0"/>
              <a:t>.</a:t>
            </a:r>
          </a:p>
          <a:p>
            <a:r>
              <a:rPr lang="en-US" b="1" i="1" u="sng" dirty="0" err="1" smtClean="0"/>
              <a:t>Pedogenesis</a:t>
            </a:r>
            <a:r>
              <a:rPr lang="en-US" dirty="0" smtClean="0"/>
              <a:t>: The process of soil formation is called </a:t>
            </a:r>
            <a:r>
              <a:rPr lang="en-US" dirty="0" err="1" smtClean="0"/>
              <a:t>pedogenesis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r>
              <a:rPr lang="en-US" b="1" i="1" u="sng" dirty="0" smtClean="0"/>
              <a:t>Hydrological Hazards</a:t>
            </a:r>
          </a:p>
          <a:p>
            <a:pPr marL="0" indent="0">
              <a:buNone/>
            </a:pPr>
            <a:r>
              <a:rPr lang="en-US" dirty="0" err="1" smtClean="0"/>
              <a:t>e.g</a:t>
            </a:r>
            <a:r>
              <a:rPr lang="en-US" dirty="0" smtClean="0"/>
              <a:t>; flood</a:t>
            </a:r>
          </a:p>
          <a:p>
            <a:pPr marL="0" indent="0">
              <a:buNone/>
            </a:pPr>
            <a:r>
              <a:rPr lang="en-US" b="1" i="1" u="sng" dirty="0" err="1" smtClean="0"/>
              <a:t>Metereological</a:t>
            </a:r>
            <a:r>
              <a:rPr lang="en-US" b="1" i="1" u="sng" dirty="0" smtClean="0"/>
              <a:t> Hazards</a:t>
            </a:r>
            <a:r>
              <a:rPr lang="en-US" dirty="0" smtClean="0"/>
              <a:t>(weather related hazards)</a:t>
            </a:r>
          </a:p>
          <a:p>
            <a:r>
              <a:rPr lang="en-US" dirty="0" smtClean="0"/>
              <a:t>Day to day weather atmosphere fluctuations</a:t>
            </a:r>
          </a:p>
          <a:p>
            <a:pPr marL="0" indent="0">
              <a:buNone/>
            </a:pPr>
            <a:r>
              <a:rPr lang="en-US" b="1" i="1" u="sng" dirty="0" smtClean="0"/>
              <a:t>Climate</a:t>
            </a:r>
            <a:r>
              <a:rPr lang="en-US" i="1" dirty="0" smtClean="0"/>
              <a:t>: </a:t>
            </a:r>
            <a:r>
              <a:rPr lang="en-US" dirty="0" smtClean="0"/>
              <a:t>Average weather for a longer period of time </a:t>
            </a:r>
            <a:r>
              <a:rPr lang="en-US" dirty="0" err="1" smtClean="0"/>
              <a:t>e.g</a:t>
            </a:r>
            <a:r>
              <a:rPr lang="en-US" dirty="0" smtClean="0"/>
              <a:t>; HURRICANE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Cold_developed</a:t>
            </a:r>
            <a:r>
              <a:rPr lang="en-US" dirty="0" smtClean="0"/>
              <a:t> countries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Warm_developing</a:t>
            </a:r>
            <a:r>
              <a:rPr lang="en-US" dirty="0" smtClean="0"/>
              <a:t> countries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Formation of Hurricane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i="1" u="sng" dirty="0" smtClean="0"/>
              <a:t>Conditions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Enough warm water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Absence of air above sea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Small depressions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Whirling movement is provided by earth’s movement around sun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Hurricane in America-</a:t>
            </a:r>
            <a:r>
              <a:rPr lang="en-US" dirty="0" err="1" smtClean="0"/>
              <a:t>katrina</a:t>
            </a:r>
            <a:endParaRPr lang="en-US" dirty="0" smtClean="0"/>
          </a:p>
          <a:p>
            <a:pPr marL="0" indent="0">
              <a:buNone/>
            </a:pPr>
            <a:r>
              <a:rPr lang="en-US" b="1" i="1" u="sng" dirty="0" smtClean="0"/>
              <a:t>Extra Terrestrial</a:t>
            </a:r>
            <a:r>
              <a:rPr lang="en-US" dirty="0" smtClean="0"/>
              <a:t>: </a:t>
            </a:r>
            <a:r>
              <a:rPr lang="en-US" dirty="0" err="1" smtClean="0"/>
              <a:t>e.g</a:t>
            </a:r>
            <a:r>
              <a:rPr lang="en-US" dirty="0" smtClean="0"/>
              <a:t>; 1.fallout of meteorites </a:t>
            </a:r>
          </a:p>
          <a:p>
            <a:pPr marL="0" indent="0">
              <a:buNone/>
            </a:pPr>
            <a:r>
              <a:rPr lang="en-US" dirty="0" smtClean="0"/>
              <a:t>2.Dinosaurse dispersion – mega extinction </a:t>
            </a:r>
          </a:p>
          <a:p>
            <a:pPr marL="0" indent="0">
              <a:buNone/>
            </a:pPr>
            <a:r>
              <a:rPr lang="en-US" dirty="0" smtClean="0"/>
              <a:t>3.1% remaining but 99% species have become extinct.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61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Anthropogenic Hazards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Pollution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Climatic change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Habitat Fragmentation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Deforestation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Hunting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Invasion species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	- extinct species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non native species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774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1.Pollution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Any undesirable change in physical, chemical or biological characteristics of the biosphere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_ Physical property like heat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_ Chemical property like acid, base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_ Biological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_ Microorganisms  like virus pollution</a:t>
            </a:r>
          </a:p>
          <a:p>
            <a:pPr marL="0" indent="0">
              <a:buNone/>
            </a:pPr>
            <a:r>
              <a:rPr lang="en-US" b="1" i="1" u="sng" dirty="0" smtClean="0"/>
              <a:t>Biosphere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1.Land 	2.Water	3.Air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935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Climate Change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u="sng" dirty="0" smtClean="0"/>
              <a:t>Divided into three categories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Through global warming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Green House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Ozone layer depletion</a:t>
            </a:r>
          </a:p>
          <a:p>
            <a:pPr marL="0" indent="0">
              <a:buNone/>
            </a:pPr>
            <a:r>
              <a:rPr lang="en-US" dirty="0" smtClean="0"/>
              <a:t>	_ Acid rain</a:t>
            </a:r>
          </a:p>
          <a:p>
            <a:pPr marL="0" indent="0">
              <a:buNone/>
            </a:pPr>
            <a:r>
              <a:rPr lang="en-US" dirty="0" smtClean="0"/>
              <a:t>Ultraviolet _V-I-B-G-Y-O-</a:t>
            </a:r>
            <a:r>
              <a:rPr lang="en-US" dirty="0" err="1" smtClean="0"/>
              <a:t>R_Infrared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(UV=invisible spectrum)……….(IR=Visible Spectrum)</a:t>
            </a:r>
          </a:p>
          <a:p>
            <a:pPr marL="0" indent="0">
              <a:buNone/>
            </a:pPr>
            <a:r>
              <a:rPr lang="en-US" dirty="0" smtClean="0"/>
              <a:t>UV=Speed up chemical reactions</a:t>
            </a:r>
          </a:p>
          <a:p>
            <a:pPr marL="0" indent="0">
              <a:buNone/>
            </a:pPr>
            <a:r>
              <a:rPr lang="en-US" dirty="0" smtClean="0"/>
              <a:t>IR=Play a vital role in Global warming</a:t>
            </a:r>
          </a:p>
          <a:p>
            <a:r>
              <a:rPr lang="en-US" dirty="0" smtClean="0"/>
              <a:t>Remaining light should be back into sun</a:t>
            </a:r>
          </a:p>
          <a:p>
            <a:r>
              <a:rPr lang="en-US" dirty="0" smtClean="0"/>
              <a:t>The more the wavelength , the more energy (infrared)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091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Green House Gases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</a:t>
            </a:r>
            <a:r>
              <a:rPr lang="en-US" sz="2000" dirty="0" smtClean="0"/>
              <a:t>4</a:t>
            </a:r>
            <a:r>
              <a:rPr lang="en-US" dirty="0" smtClean="0"/>
              <a:t>, CO</a:t>
            </a:r>
            <a:r>
              <a:rPr lang="en-US" sz="2000" dirty="0" smtClean="0"/>
              <a:t>X</a:t>
            </a:r>
            <a:r>
              <a:rPr lang="en-US" dirty="0" smtClean="0"/>
              <a:t>, H</a:t>
            </a:r>
            <a:r>
              <a:rPr lang="en-US" sz="2000" dirty="0" smtClean="0"/>
              <a:t>2</a:t>
            </a:r>
            <a:r>
              <a:rPr lang="en-US" dirty="0" smtClean="0"/>
              <a:t>O, NO</a:t>
            </a:r>
            <a:r>
              <a:rPr lang="en-US" sz="2000" dirty="0" smtClean="0"/>
              <a:t>X</a:t>
            </a:r>
          </a:p>
          <a:p>
            <a:r>
              <a:rPr lang="en-US" dirty="0" err="1" smtClean="0"/>
              <a:t>Traped</a:t>
            </a:r>
            <a:r>
              <a:rPr lang="en-US" dirty="0" smtClean="0"/>
              <a:t> by green house (infrared rays)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04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173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WILDLIFE</vt:lpstr>
      <vt:lpstr>Natural hazards </vt:lpstr>
      <vt:lpstr>Formation of Hurricane</vt:lpstr>
      <vt:lpstr>Anthropogenic Hazards</vt:lpstr>
      <vt:lpstr>1.Pollution</vt:lpstr>
      <vt:lpstr>Climate Change</vt:lpstr>
      <vt:lpstr>Green House Gases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24</cp:revision>
  <dcterms:created xsi:type="dcterms:W3CDTF">2015-10-23T01:53:16Z</dcterms:created>
  <dcterms:modified xsi:type="dcterms:W3CDTF">2015-10-27T18:44:07Z</dcterms:modified>
</cp:coreProperties>
</file>