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457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809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300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308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239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936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165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2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615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341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78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7AF4C-6FD8-410F-B262-2FFE5E1C0B36}" type="datetimeFigureOut">
              <a:rPr lang="en-US" smtClean="0"/>
              <a:t>10/27/2015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FF55E-B4DD-4B52-88BA-712D4F7350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55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WILDLIFE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NO. 16</a:t>
            </a:r>
          </a:p>
          <a:p>
            <a:r>
              <a:rPr lang="en-US" dirty="0" smtClean="0"/>
              <a:t>08-10-2015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3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u="sng" dirty="0" smtClean="0"/>
              <a:t>Hazards to </a:t>
            </a:r>
            <a:r>
              <a:rPr lang="en-US" b="1" i="1" u="sng" dirty="0" smtClean="0"/>
              <a:t>biodiversity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Anything which posses threat to health, life, property and environment</a:t>
            </a:r>
          </a:p>
          <a:p>
            <a:pPr marL="0" indent="0">
              <a:buNone/>
            </a:pPr>
            <a:r>
              <a:rPr lang="en-US" dirty="0" smtClean="0"/>
              <a:t>1.Natural hazards  2.Anthropogenic</a:t>
            </a:r>
          </a:p>
          <a:p>
            <a:pPr marL="0" indent="0">
              <a:buNone/>
            </a:pPr>
            <a:r>
              <a:rPr lang="en-US" b="1" i="1" dirty="0" smtClean="0"/>
              <a:t>There are certain characteristics of natural hazards which are as following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These are </a:t>
            </a:r>
            <a:r>
              <a:rPr lang="en-US" dirty="0" err="1" smtClean="0"/>
              <a:t>invevitable</a:t>
            </a:r>
            <a:r>
              <a:rPr lang="en-US" dirty="0" smtClean="0"/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are usually dormant but if active </a:t>
            </a:r>
            <a:r>
              <a:rPr lang="en-US" dirty="0" err="1" smtClean="0"/>
              <a:t>unstopable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They are there to maintain earth’s dynamic equilibrium</a:t>
            </a:r>
            <a:endParaRPr lang="en-US" dirty="0" smtClean="0"/>
          </a:p>
          <a:p>
            <a:pPr marL="0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2354335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Hydrological cycles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There are 70% water and 30% land, on earth. Sufficiently available water on earth is 97% marine water and 3% freshwater.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Water enters into the organisms and </a:t>
            </a:r>
            <a:r>
              <a:rPr lang="en-US" dirty="0" err="1" smtClean="0"/>
              <a:t>dody</a:t>
            </a:r>
            <a:r>
              <a:rPr lang="en-US" dirty="0" smtClean="0"/>
              <a:t> can be recycled though;</a:t>
            </a:r>
          </a:p>
          <a:p>
            <a:pPr marL="0" indent="0">
              <a:buNone/>
            </a:pPr>
            <a:r>
              <a:rPr lang="en-US" dirty="0" smtClean="0"/>
              <a:t>a).evaporation b).excretion c).death and decay</a:t>
            </a:r>
          </a:p>
          <a:p>
            <a:pPr marL="0" indent="0">
              <a:buNone/>
            </a:pPr>
            <a:r>
              <a:rPr lang="en-US" dirty="0" smtClean="0"/>
              <a:t>3.  Organisms take water and excrete it into environment</a:t>
            </a:r>
          </a:p>
        </p:txBody>
      </p:sp>
    </p:spTree>
    <p:extLst>
      <p:ext uri="{BB962C8B-B14F-4D97-AF65-F5344CB8AC3E}">
        <p14:creationId xmlns:p14="http://schemas.microsoft.com/office/powerpoint/2010/main" val="546586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err="1" smtClean="0"/>
              <a:t>Biogeochmical</a:t>
            </a:r>
            <a:r>
              <a:rPr lang="en-US" b="1" i="1" u="sng" dirty="0" smtClean="0"/>
              <a:t> cycles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All the chemical components and  compounds of protoplasm move in one or more circular paths from organisms to environment and from environment to organisms. </a:t>
            </a:r>
            <a:r>
              <a:rPr lang="en-US" dirty="0" err="1" smtClean="0"/>
              <a:t>E.g</a:t>
            </a:r>
            <a:r>
              <a:rPr lang="en-US" dirty="0" smtClean="0"/>
              <a:t>; C,H,N and O.</a:t>
            </a:r>
          </a:p>
          <a:p>
            <a:r>
              <a:rPr lang="en-US" dirty="0" smtClean="0"/>
              <a:t>There are </a:t>
            </a:r>
            <a:r>
              <a:rPr lang="en-US" b="1" i="1" u="sng" dirty="0" smtClean="0"/>
              <a:t>two</a:t>
            </a:r>
            <a:r>
              <a:rPr lang="en-US" dirty="0" smtClean="0"/>
              <a:t> types of biogeochemical cycles;</a:t>
            </a:r>
          </a:p>
          <a:p>
            <a:pPr marL="0" indent="0">
              <a:buNone/>
            </a:pPr>
            <a:r>
              <a:rPr lang="en-US" dirty="0" smtClean="0"/>
              <a:t>a).gaseous cycles b).mineral/sedimentary cycles</a:t>
            </a:r>
          </a:p>
          <a:p>
            <a:pPr marL="0" indent="0">
              <a:buNone/>
            </a:pPr>
            <a:r>
              <a:rPr lang="en-US" b="1" i="1" u="sng" dirty="0" smtClean="0"/>
              <a:t>1.Gaseous cycles</a:t>
            </a:r>
          </a:p>
          <a:p>
            <a:pPr marL="0" indent="0">
              <a:buNone/>
            </a:pPr>
            <a:r>
              <a:rPr lang="en-US" dirty="0" smtClean="0"/>
              <a:t>In gaseous cycle the reservoir is either atmosphere or hydrosphere </a:t>
            </a:r>
            <a:r>
              <a:rPr lang="en-US" dirty="0" err="1" smtClean="0"/>
              <a:t>e.g;C,H</a:t>
            </a:r>
            <a:r>
              <a:rPr lang="en-US" dirty="0" smtClean="0"/>
              <a:t> and O.</a:t>
            </a:r>
          </a:p>
          <a:p>
            <a:pPr marL="0" indent="0">
              <a:buNone/>
            </a:pPr>
            <a:r>
              <a:rPr lang="en-US" b="1" i="1" u="sng" dirty="0" smtClean="0"/>
              <a:t>2.Mineral </a:t>
            </a:r>
            <a:r>
              <a:rPr lang="en-US" b="1" i="1" u="sng" dirty="0"/>
              <a:t>/</a:t>
            </a:r>
            <a:r>
              <a:rPr lang="en-US" b="1" i="1" u="sng" dirty="0" err="1" smtClean="0"/>
              <a:t>sedimntary</a:t>
            </a:r>
            <a:r>
              <a:rPr lang="en-US" b="1" i="1" u="sng" dirty="0" smtClean="0"/>
              <a:t>  cycles</a:t>
            </a:r>
          </a:p>
          <a:p>
            <a:pPr marL="0" indent="0">
              <a:buNone/>
            </a:pPr>
            <a:r>
              <a:rPr lang="en-US" dirty="0" smtClean="0"/>
              <a:t>In mineral/ sedimentary cycles the reservoir is lithosphere like </a:t>
            </a:r>
            <a:r>
              <a:rPr lang="en-US" dirty="0" err="1" smtClean="0"/>
              <a:t>sulphur</a:t>
            </a:r>
            <a:r>
              <a:rPr lang="en-US" dirty="0" smtClean="0"/>
              <a:t> cycle</a:t>
            </a:r>
          </a:p>
        </p:txBody>
      </p:sp>
    </p:spTree>
    <p:extLst>
      <p:ext uri="{BB962C8B-B14F-4D97-AF65-F5344CB8AC3E}">
        <p14:creationId xmlns:p14="http://schemas.microsoft.com/office/powerpoint/2010/main" val="3149484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 smtClean="0"/>
              <a:t>Carbon cycle</a:t>
            </a:r>
            <a:endParaRPr lang="en-US" b="1" i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smtClean="0"/>
              <a:t>CO</a:t>
            </a:r>
            <a:r>
              <a:rPr lang="en-US" sz="1800" dirty="0" smtClean="0"/>
              <a:t>2 </a:t>
            </a:r>
            <a:r>
              <a:rPr lang="en-US" dirty="0" smtClean="0"/>
              <a:t>+H</a:t>
            </a:r>
            <a:r>
              <a:rPr lang="en-US" sz="1800" dirty="0" smtClean="0"/>
              <a:t>2</a:t>
            </a:r>
            <a:r>
              <a:rPr lang="en-US" dirty="0" smtClean="0"/>
              <a:t>O               C</a:t>
            </a:r>
            <a:r>
              <a:rPr lang="en-US" sz="1800" dirty="0" smtClean="0"/>
              <a:t>6</a:t>
            </a:r>
            <a:r>
              <a:rPr lang="en-US" dirty="0" smtClean="0"/>
              <a:t>H</a:t>
            </a:r>
            <a:r>
              <a:rPr lang="en-US" sz="1800" dirty="0" smtClean="0"/>
              <a:t>12</a:t>
            </a:r>
            <a:r>
              <a:rPr lang="en-US" dirty="0" smtClean="0"/>
              <a:t>O</a:t>
            </a:r>
            <a:r>
              <a:rPr lang="en-US" sz="1800" dirty="0" smtClean="0"/>
              <a:t>6</a:t>
            </a:r>
            <a:r>
              <a:rPr lang="en-US" dirty="0" smtClean="0"/>
              <a:t> +O</a:t>
            </a:r>
            <a:r>
              <a:rPr lang="en-US" sz="1800" dirty="0" smtClean="0"/>
              <a:t>2</a:t>
            </a:r>
          </a:p>
          <a:p>
            <a:r>
              <a:rPr lang="en-US" dirty="0" smtClean="0"/>
              <a:t>When there is death of organism then through respiration CO</a:t>
            </a:r>
            <a:r>
              <a:rPr lang="en-US" sz="1800" dirty="0" smtClean="0"/>
              <a:t>2</a:t>
            </a:r>
            <a:r>
              <a:rPr lang="en-US" dirty="0" smtClean="0"/>
              <a:t> is irrigated back into the environment.</a:t>
            </a:r>
          </a:p>
          <a:p>
            <a:pPr marL="0" indent="0">
              <a:buNone/>
            </a:pPr>
            <a:r>
              <a:rPr lang="en-US" dirty="0" smtClean="0"/>
              <a:t>Environment                     organisms </a:t>
            </a:r>
          </a:p>
          <a:p>
            <a:r>
              <a:rPr lang="en-US" dirty="0" smtClean="0"/>
              <a:t>These cycles are essential for life.</a:t>
            </a:r>
          </a:p>
          <a:p>
            <a:r>
              <a:rPr lang="en-US" dirty="0" smtClean="0"/>
              <a:t>There are </a:t>
            </a:r>
            <a:r>
              <a:rPr lang="en-US" b="1" i="1" dirty="0" smtClean="0"/>
              <a:t>three</a:t>
            </a:r>
            <a:r>
              <a:rPr lang="en-US" dirty="0" smtClean="0"/>
              <a:t> types of biodiversity</a:t>
            </a:r>
          </a:p>
          <a:p>
            <a:pPr marL="0" indent="0">
              <a:buNone/>
            </a:pPr>
            <a:r>
              <a:rPr lang="en-US" dirty="0" smtClean="0"/>
              <a:t>a).alpha biodiversity</a:t>
            </a:r>
          </a:p>
          <a:p>
            <a:pPr marL="0" indent="0">
              <a:buNone/>
            </a:pPr>
            <a:r>
              <a:rPr lang="en-US" dirty="0" smtClean="0"/>
              <a:t>b).beta biodiversity</a:t>
            </a:r>
          </a:p>
          <a:p>
            <a:pPr marL="0" indent="0">
              <a:buNone/>
            </a:pPr>
            <a:r>
              <a:rPr lang="en-US" dirty="0" smtClean="0"/>
              <a:t>c).gamma biodiversity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2576945" y="1600200"/>
            <a:ext cx="978408" cy="6434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" name="Curved Connector 7"/>
          <p:cNvCxnSpPr/>
          <p:nvPr/>
        </p:nvCxnSpPr>
        <p:spPr>
          <a:xfrm>
            <a:off x="2743200" y="3505200"/>
            <a:ext cx="1524000" cy="12700"/>
          </a:xfrm>
          <a:prstGeom prst="curved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196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34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i="1" u="sng" dirty="0" smtClean="0"/>
              <a:t>1).alpha biodiversity</a:t>
            </a:r>
            <a:r>
              <a:rPr lang="en-US" dirty="0" smtClean="0"/>
              <a:t>: this type of biodiversity measure along a single habitat ecosystem</a:t>
            </a:r>
          </a:p>
          <a:p>
            <a:pPr marL="0" indent="0">
              <a:buNone/>
            </a:pPr>
            <a:r>
              <a:rPr lang="en-US" b="1" i="1" u="sng" dirty="0" smtClean="0"/>
              <a:t>2).beta biodiversity</a:t>
            </a:r>
            <a:r>
              <a:rPr lang="en-US" dirty="0" smtClean="0"/>
              <a:t>: </a:t>
            </a:r>
            <a:r>
              <a:rPr lang="en-US" dirty="0"/>
              <a:t>this type of biodiversity measure along </a:t>
            </a:r>
            <a:r>
              <a:rPr lang="en-US" dirty="0" smtClean="0"/>
              <a:t>an </a:t>
            </a:r>
            <a:r>
              <a:rPr lang="en-US" dirty="0" err="1" smtClean="0"/>
              <a:t>ecotone</a:t>
            </a:r>
            <a:endParaRPr lang="en-US" dirty="0" smtClean="0"/>
          </a:p>
          <a:p>
            <a:pPr marL="0" indent="0">
              <a:buNone/>
            </a:pPr>
            <a:r>
              <a:rPr lang="en-US" b="1" i="1" u="sng" dirty="0" err="1" smtClean="0"/>
              <a:t>Ecotone</a:t>
            </a:r>
            <a:r>
              <a:rPr lang="en-US" dirty="0" err="1" smtClean="0"/>
              <a:t>:Transitional</a:t>
            </a:r>
            <a:r>
              <a:rPr lang="en-US" dirty="0" smtClean="0"/>
              <a:t> zone b/w two biomes</a:t>
            </a:r>
          </a:p>
          <a:p>
            <a:pPr marL="0" indent="0">
              <a:buNone/>
            </a:pPr>
            <a:r>
              <a:rPr lang="en-US" b="1" i="1" u="sng" dirty="0" smtClean="0"/>
              <a:t>3).gamma biodiversity</a:t>
            </a:r>
            <a:r>
              <a:rPr lang="en-US" dirty="0" smtClean="0"/>
              <a:t>: </a:t>
            </a:r>
            <a:r>
              <a:rPr lang="en-US" dirty="0"/>
              <a:t>this type of biodiversity measure along a </a:t>
            </a:r>
            <a:r>
              <a:rPr lang="en-US" dirty="0" smtClean="0"/>
              <a:t>large geographic area</a:t>
            </a:r>
          </a:p>
          <a:p>
            <a:pPr marL="0" indent="0">
              <a:buNone/>
            </a:pPr>
            <a:r>
              <a:rPr lang="en-US" b="1" i="1" u="sng" dirty="0" smtClean="0"/>
              <a:t>Diversity:</a:t>
            </a:r>
            <a:r>
              <a:rPr lang="en-US" dirty="0" smtClean="0"/>
              <a:t> means difference/variability.</a:t>
            </a:r>
          </a:p>
          <a:p>
            <a:pPr marL="0" indent="0">
              <a:buNone/>
            </a:pPr>
            <a:r>
              <a:rPr lang="en-US" b="1" i="1" u="sng" dirty="0" smtClean="0"/>
              <a:t>There are three types of diversity</a:t>
            </a:r>
          </a:p>
          <a:p>
            <a:pPr marL="0" indent="0">
              <a:buNone/>
            </a:pPr>
            <a:r>
              <a:rPr lang="en-US" b="1" i="1" u="sng" dirty="0" smtClean="0"/>
              <a:t>1.</a:t>
            </a:r>
            <a:r>
              <a:rPr lang="en-US" dirty="0" smtClean="0"/>
              <a:t> Intraspecific diversity</a:t>
            </a:r>
            <a:endParaRPr lang="en-US" b="1" i="1" u="sng" dirty="0" smtClean="0"/>
          </a:p>
          <a:p>
            <a:pPr marL="0" indent="0">
              <a:buNone/>
            </a:pPr>
            <a:r>
              <a:rPr lang="en-US" b="1" i="1" u="sng" dirty="0" smtClean="0"/>
              <a:t>2.</a:t>
            </a:r>
            <a:r>
              <a:rPr lang="en-US" dirty="0" smtClean="0"/>
              <a:t>Interspecific diversity</a:t>
            </a:r>
            <a:endParaRPr lang="en-US" b="1" i="1" u="sng" dirty="0" smtClean="0"/>
          </a:p>
          <a:p>
            <a:pPr marL="0" indent="0">
              <a:buNone/>
            </a:pPr>
            <a:r>
              <a:rPr lang="en-US" b="1" i="1" u="sng" dirty="0" smtClean="0"/>
              <a:t>3.</a:t>
            </a:r>
            <a:r>
              <a:rPr lang="en-US" dirty="0" smtClean="0"/>
              <a:t>Ecosystem diversity</a:t>
            </a:r>
            <a:endParaRPr lang="en-US" b="1" i="1" u="sng" dirty="0"/>
          </a:p>
        </p:txBody>
      </p:sp>
    </p:spTree>
    <p:extLst>
      <p:ext uri="{BB962C8B-B14F-4D97-AF65-F5344CB8AC3E}">
        <p14:creationId xmlns:p14="http://schemas.microsoft.com/office/powerpoint/2010/main" val="21120847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58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516563"/>
          </a:xfrm>
        </p:spPr>
        <p:txBody>
          <a:bodyPr/>
          <a:lstStyle/>
          <a:p>
            <a:pPr marL="0" indent="0">
              <a:buNone/>
            </a:pPr>
            <a:r>
              <a:rPr lang="en-US" b="1" i="1" u="sng" dirty="0" smtClean="0"/>
              <a:t>1).intraspecific diversity</a:t>
            </a:r>
            <a:r>
              <a:rPr lang="en-US" dirty="0" smtClean="0"/>
              <a:t>: the genetic difference among the individuals of the same species. </a:t>
            </a:r>
            <a:r>
              <a:rPr lang="en-US" dirty="0" err="1" smtClean="0"/>
              <a:t>E.g</a:t>
            </a:r>
            <a:r>
              <a:rPr lang="en-US" dirty="0" smtClean="0"/>
              <a:t>; </a:t>
            </a:r>
            <a:r>
              <a:rPr lang="en-US" dirty="0" err="1" smtClean="0"/>
              <a:t>homosapiens</a:t>
            </a:r>
            <a:r>
              <a:rPr lang="en-US" dirty="0" smtClean="0"/>
              <a:t> are not align due to genetic difference</a:t>
            </a:r>
          </a:p>
          <a:p>
            <a:pPr marL="0" indent="0">
              <a:buNone/>
            </a:pPr>
            <a:r>
              <a:rPr lang="en-US" b="1" i="1" u="sng" dirty="0" smtClean="0"/>
              <a:t>2).Interspecific diversity</a:t>
            </a:r>
            <a:r>
              <a:rPr lang="en-US" dirty="0" smtClean="0"/>
              <a:t>: the diversity of two related species.</a:t>
            </a:r>
          </a:p>
          <a:p>
            <a:pPr marL="0" indent="0">
              <a:buNone/>
            </a:pPr>
            <a:r>
              <a:rPr lang="en-US" b="1" i="1" u="sng" dirty="0" smtClean="0"/>
              <a:t>3).Ecosystem diversity</a:t>
            </a:r>
            <a:r>
              <a:rPr lang="en-US" dirty="0" smtClean="0"/>
              <a:t>: The difference among ecosystem in a given place of species.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6890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373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WILDLIFE</vt:lpstr>
      <vt:lpstr>Hazards to biodiversity</vt:lpstr>
      <vt:lpstr>Hydrological cycles</vt:lpstr>
      <vt:lpstr>Biogeochmical cycles</vt:lpstr>
      <vt:lpstr>Carbon cycle</vt:lpstr>
      <vt:lpstr>.</vt:lpstr>
      <vt:lpstr>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WILDLIFE</dc:title>
  <dc:creator>Kashif Manzoor</dc:creator>
  <cp:lastModifiedBy>Kashif Manzoor</cp:lastModifiedBy>
  <cp:revision>10</cp:revision>
  <dcterms:created xsi:type="dcterms:W3CDTF">2015-10-23T01:53:16Z</dcterms:created>
  <dcterms:modified xsi:type="dcterms:W3CDTF">2015-10-27T12:30:57Z</dcterms:modified>
</cp:coreProperties>
</file>