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16</a:t>
            </a:r>
          </a:p>
          <a:p>
            <a:r>
              <a:rPr lang="en-US" dirty="0" smtClean="0"/>
              <a:t>08-10-2015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Sympatric Speciation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Mutations cause speciation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Live together</a:t>
            </a:r>
            <a:r>
              <a:rPr lang="en-US" dirty="0"/>
              <a:t> </a:t>
            </a:r>
            <a:r>
              <a:rPr lang="en-US" dirty="0" smtClean="0"/>
              <a:t>rarely on set a new species.</a:t>
            </a:r>
          </a:p>
          <a:p>
            <a:pPr marL="0" indent="0">
              <a:buNone/>
            </a:pPr>
            <a:r>
              <a:rPr lang="en-US" dirty="0" smtClean="0"/>
              <a:t>Habitat Fragmentation: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Large habitat having a fragment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ecosystem was fragmented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Habitat fragmentation cause a geographical isolation and formed a new species in rare cases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Human influence the natural speciation</a:t>
            </a:r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the species are distributed?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vary country to country</a:t>
            </a:r>
          </a:p>
          <a:p>
            <a:pPr marL="0" indent="0">
              <a:buNone/>
            </a:pPr>
            <a:r>
              <a:rPr lang="en-US" dirty="0" smtClean="0"/>
              <a:t>Continental Drift Theory: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It is gradually collision and breaking up of continents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Provides the basis for distribution of organisms</a:t>
            </a:r>
          </a:p>
          <a:p>
            <a:pPr marL="0" indent="0">
              <a:buNone/>
            </a:pPr>
            <a:r>
              <a:rPr lang="en-US" b="1" i="1" u="sng" dirty="0" smtClean="0"/>
              <a:t>Silurian and Devonian (395mya)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There are three continents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Gondwana</a:t>
            </a:r>
            <a:r>
              <a:rPr lang="en-US" dirty="0" smtClean="0"/>
              <a:t>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North America + Europe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Asia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30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2.Permian Period (280mya)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u="sng" dirty="0" smtClean="0"/>
              <a:t>PANGEA</a:t>
            </a:r>
            <a:r>
              <a:rPr lang="en-US" dirty="0" smtClean="0"/>
              <a:t> formed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Flora and fauna have similarities present in continents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marsupials are confined to Australia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Because after PANGEA formation evolved.</a:t>
            </a:r>
          </a:p>
          <a:p>
            <a:pPr marL="0" indent="0">
              <a:buNone/>
            </a:pPr>
            <a:r>
              <a:rPr lang="en-US" b="1" i="1" u="sng" dirty="0" smtClean="0"/>
              <a:t>3.Jurrasic Period (195mya):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Gondwana</a:t>
            </a:r>
            <a:r>
              <a:rPr lang="en-US" dirty="0" smtClean="0"/>
              <a:t> land started separated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477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4.Cretaceous Period (136mya)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Australia + Antarctica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were combined together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era in which marsupials produced or evolved</a:t>
            </a:r>
          </a:p>
          <a:p>
            <a:pPr marL="0" indent="0">
              <a:buNone/>
            </a:pPr>
            <a:r>
              <a:rPr lang="en-US" b="1" i="1" u="sng" dirty="0" smtClean="0"/>
              <a:t>5.Pliocene Period:</a:t>
            </a:r>
            <a:r>
              <a:rPr lang="en-US" dirty="0" smtClean="0"/>
              <a:t> The 7 (seven) continents are formed</a:t>
            </a:r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2399528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166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WILDLIFE</vt:lpstr>
      <vt:lpstr>Sympatric Speciation</vt:lpstr>
      <vt:lpstr>How the species are distributed?</vt:lpstr>
      <vt:lpstr>2.Permian Period (280mya)</vt:lpstr>
      <vt:lpstr>4.Cretaceous Period (136mya)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21</cp:revision>
  <dcterms:created xsi:type="dcterms:W3CDTF">2015-10-23T01:53:16Z</dcterms:created>
  <dcterms:modified xsi:type="dcterms:W3CDTF">2015-10-27T03:08:34Z</dcterms:modified>
</cp:coreProperties>
</file>