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Diversity increases or decreases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Because 0_1.5M (known species)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But total species are 5-100M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resources are limited then we conserve maximum diversity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1-The diversity never increased in linear fashion.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-4.6M species But 1.5M species present today have not increased from 4.6mya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2-The diversity is not evenly distributed along all the climatic zones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3</a:t>
            </a:r>
            <a:r>
              <a:rPr lang="en-US" dirty="0" smtClean="0"/>
              <a:t>-The diversity is not even for all the taxonomic groups </a:t>
            </a:r>
            <a:r>
              <a:rPr lang="en-US" dirty="0" err="1" smtClean="0"/>
              <a:t>e.g;insects</a:t>
            </a:r>
            <a:r>
              <a:rPr lang="en-US" dirty="0" smtClean="0"/>
              <a:t> and mammals are not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Natural selection is not aimed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Nature set the scene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Those animals which are adopted, environmental conditions remain, others disappear</a:t>
            </a:r>
          </a:p>
          <a:p>
            <a:pPr marL="0" indent="0" algn="ctr">
              <a:buNone/>
            </a:pPr>
            <a:r>
              <a:rPr lang="en-US" b="1" i="1" u="sng" dirty="0" smtClean="0"/>
              <a:t>Importance of biodiversity</a:t>
            </a:r>
          </a:p>
          <a:p>
            <a:pPr marL="0" indent="0">
              <a:buNone/>
            </a:pPr>
            <a:r>
              <a:rPr lang="en-US" dirty="0" smtClean="0"/>
              <a:t>Some reasons to conserve</a:t>
            </a:r>
          </a:p>
          <a:p>
            <a:pPr marL="0" indent="0">
              <a:buNone/>
            </a:pPr>
            <a:r>
              <a:rPr lang="en-US" b="1" i="1" u="sng" dirty="0" smtClean="0"/>
              <a:t>Economics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man inclined to their economics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inclined to their religion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83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V</a:t>
            </a:r>
            <a:r>
              <a:rPr lang="en-US" b="1" i="1" u="sng" dirty="0" smtClean="0"/>
              <a:t>alues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i="1" u="sng" dirty="0" smtClean="0"/>
              <a:t>Direct use values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1.what we directly attain from biodiversity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2.to get food and medicine</a:t>
            </a:r>
          </a:p>
          <a:p>
            <a:pPr marL="514350" indent="-514350">
              <a:buAutoNum type="arabicPeriod" startAt="2"/>
            </a:pPr>
            <a:r>
              <a:rPr lang="en-US" b="1" i="1" u="sng" dirty="0" smtClean="0"/>
              <a:t>Indirect use values</a:t>
            </a:r>
            <a:r>
              <a:rPr lang="en-US" dirty="0" smtClean="0"/>
              <a:t>:</a:t>
            </a:r>
          </a:p>
          <a:p>
            <a:pPr marL="400050" lvl="1" indent="0">
              <a:buNone/>
            </a:pPr>
            <a:r>
              <a:rPr lang="en-US" dirty="0"/>
              <a:t> </a:t>
            </a:r>
            <a:r>
              <a:rPr lang="en-US" dirty="0" smtClean="0"/>
              <a:t>1-ecosystem services this provided systems biodiversity</a:t>
            </a:r>
          </a:p>
          <a:p>
            <a:pPr marL="400050" lvl="1" indent="0">
              <a:buNone/>
            </a:pPr>
            <a:r>
              <a:rPr lang="en-US" dirty="0" smtClean="0"/>
              <a:t>2-Recycling</a:t>
            </a:r>
          </a:p>
          <a:p>
            <a:pPr marL="400050" lvl="1" indent="0">
              <a:buNone/>
            </a:pPr>
            <a:r>
              <a:rPr lang="en-US" dirty="0" smtClean="0"/>
              <a:t>3-micro-organisms</a:t>
            </a:r>
          </a:p>
          <a:p>
            <a:pPr marL="400050" lvl="1" indent="0">
              <a:buNone/>
            </a:pPr>
            <a:r>
              <a:rPr lang="en-US" dirty="0" smtClean="0"/>
              <a:t>4-54trillions dollars/annum for ecosystem 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38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Option values (hidden values)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Hidden values not still explored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Medicinal values by plants and values</a:t>
            </a:r>
          </a:p>
          <a:p>
            <a:pPr marL="0" indent="0" algn="ctr">
              <a:buNone/>
            </a:pPr>
            <a:r>
              <a:rPr lang="en-US" b="1" i="1" u="sng" dirty="0" smtClean="0"/>
              <a:t>Existence values</a:t>
            </a:r>
          </a:p>
          <a:p>
            <a:pPr marL="0" indent="0">
              <a:buNone/>
            </a:pPr>
            <a:r>
              <a:rPr lang="en-US" dirty="0" smtClean="0"/>
              <a:t>1.How much you spend to save a tiger</a:t>
            </a:r>
          </a:p>
          <a:p>
            <a:pPr marL="0" indent="0">
              <a:buNone/>
            </a:pPr>
            <a:r>
              <a:rPr lang="en-US" dirty="0" smtClean="0"/>
              <a:t>2.Zoo animals see we bought a ticket because we want to save the zoo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062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118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WILDLIFE</vt:lpstr>
      <vt:lpstr>Diversity increases or decreases</vt:lpstr>
      <vt:lpstr>PowerPoint Presentation</vt:lpstr>
      <vt:lpstr>Values</vt:lpstr>
      <vt:lpstr>Option values (hidden values)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33</cp:revision>
  <dcterms:created xsi:type="dcterms:W3CDTF">2015-10-23T01:53:16Z</dcterms:created>
  <dcterms:modified xsi:type="dcterms:W3CDTF">2015-10-27T00:19:53Z</dcterms:modified>
</cp:coreProperties>
</file>