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457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809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300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308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239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936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165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829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615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341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78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47AF4C-6FD8-410F-B262-2FFE5E1C0B3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559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WILDLIFE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LECTURE NO. 16</a:t>
            </a:r>
          </a:p>
          <a:p>
            <a:r>
              <a:rPr lang="en-US" dirty="0" smtClean="0"/>
              <a:t>08-10-2015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53438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62000"/>
          </a:xfrm>
        </p:spPr>
        <p:txBody>
          <a:bodyPr>
            <a:normAutofit fontScale="90000"/>
          </a:bodyPr>
          <a:lstStyle/>
          <a:p>
            <a:r>
              <a:rPr lang="en-US" b="1" i="1" u="sng" dirty="0" smtClean="0"/>
              <a:t>The Diversity Increases From Poles to Tropics</a:t>
            </a:r>
            <a:endParaRPr lang="en-US" b="1" i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Hot ………………….cold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1.5millions species are known from total 5-100M </a:t>
            </a:r>
            <a:r>
              <a:rPr lang="en-US" dirty="0"/>
              <a:t>d</a:t>
            </a:r>
            <a:r>
              <a:rPr lang="en-US" dirty="0" smtClean="0"/>
              <a:t>iversity </a:t>
            </a:r>
            <a:r>
              <a:rPr lang="en-US" dirty="0"/>
              <a:t>w</a:t>
            </a:r>
            <a:r>
              <a:rPr lang="en-US" dirty="0" smtClean="0"/>
              <a:t>hich is about 98.5% with error.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Only a statement to describe a species.</a:t>
            </a:r>
          </a:p>
          <a:p>
            <a:pPr marL="0" indent="0">
              <a:buNone/>
            </a:pPr>
            <a:r>
              <a:rPr lang="en-US" b="1" i="1" u="sng" dirty="0" smtClean="0"/>
              <a:t>HYPOTHESIS</a:t>
            </a:r>
            <a:r>
              <a:rPr lang="en-US" dirty="0" smtClean="0"/>
              <a:t>: There are following hypothesis to prove the statement.</a:t>
            </a:r>
          </a:p>
          <a:p>
            <a:pPr marL="0" indent="0">
              <a:buNone/>
            </a:pPr>
            <a:r>
              <a:rPr lang="en-US" dirty="0" smtClean="0"/>
              <a:t>	1.catastrophic hypothesis</a:t>
            </a:r>
          </a:p>
          <a:p>
            <a:pPr marL="0" indent="0">
              <a:buNone/>
            </a:pPr>
            <a:r>
              <a:rPr lang="en-US" dirty="0" smtClean="0"/>
              <a:t>	2.evolutionary speed hypothesis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3.energy input hypothesis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4.productivity hypothesis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5.area hypothesis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43359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u="sng" dirty="0" smtClean="0"/>
              <a:t>Catastrophic hypothesis</a:t>
            </a:r>
            <a:endParaRPr lang="en-US" b="1" i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Tropics are more balanced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They are highly diverse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During Global warming temperature will rise ……………….. </a:t>
            </a:r>
            <a:r>
              <a:rPr lang="en-US" dirty="0"/>
              <a:t>w</a:t>
            </a:r>
            <a:r>
              <a:rPr lang="en-US" dirty="0" smtClean="0"/>
              <a:t>ill rise</a:t>
            </a:r>
          </a:p>
          <a:p>
            <a:pPr marL="0" indent="0" algn="ctr">
              <a:buNone/>
            </a:pPr>
            <a:r>
              <a:rPr lang="en-US" b="1" i="1" u="sng" dirty="0" smtClean="0"/>
              <a:t>Evolutionary speed hypothesis: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The diversity remains active through the year at tropics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So the evolutionary process is speed up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Class </a:t>
            </a:r>
            <a:r>
              <a:rPr lang="en-US" dirty="0" err="1" smtClean="0"/>
              <a:t>insecta</a:t>
            </a:r>
            <a:r>
              <a:rPr lang="en-US" dirty="0" smtClean="0"/>
              <a:t> more diversity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Poles cold blooded inactive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Active ……reproduction more =</a:t>
            </a:r>
            <a:r>
              <a:rPr lang="en-US" dirty="0" err="1" smtClean="0"/>
              <a:t>evoloution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76428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u="sng" dirty="0" smtClean="0"/>
              <a:t>Energy input hypothesis</a:t>
            </a:r>
            <a:endParaRPr lang="en-US" b="1" i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The Tropics receive more energy so they are highly diverse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No desert = least diverse</a:t>
            </a:r>
          </a:p>
          <a:p>
            <a:pPr marL="0" indent="0">
              <a:buNone/>
            </a:pPr>
            <a:r>
              <a:rPr lang="en-US" dirty="0" smtClean="0"/>
              <a:t>Productivity hypothesis: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Tropics are more productive so they are highly diverse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……+ water</a:t>
            </a:r>
          </a:p>
          <a:p>
            <a:pPr marL="0" indent="0" algn="ctr">
              <a:buNone/>
            </a:pPr>
            <a:r>
              <a:rPr lang="en-US" b="1" i="1" u="sng" dirty="0"/>
              <a:t>Area </a:t>
            </a:r>
            <a:r>
              <a:rPr lang="en-US" b="1" i="1" u="sng" dirty="0" smtClean="0"/>
              <a:t>hypothesis</a:t>
            </a:r>
            <a:r>
              <a:rPr lang="en-US" dirty="0" smtClean="0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The tropics are larger in size so they are highly diverse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54889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u="sng" dirty="0" smtClean="0"/>
              <a:t>FAINT YOUNG SUN PARADOX?</a:t>
            </a:r>
            <a:endParaRPr lang="en-US" b="1" i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Describes the apparent contradiction b/w observation of liquid water early in the earth’s history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And the astrophysical expectation that the sun’s output 70% intense modern epoch.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54218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183</Words>
  <Application>Microsoft Office PowerPoint</Application>
  <PresentationFormat>On-screen Show (4:3)</PresentationFormat>
  <Paragraphs>34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WILDLIFE</vt:lpstr>
      <vt:lpstr>The Diversity Increases From Poles to Tropics</vt:lpstr>
      <vt:lpstr>Catastrophic hypothesis</vt:lpstr>
      <vt:lpstr>Energy input hypothesis</vt:lpstr>
      <vt:lpstr>FAINT YOUNG SUN PARADOX?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WILDLIFE</dc:title>
  <dc:creator>Kashif Manzoor</dc:creator>
  <cp:lastModifiedBy>Kashif Manzoor</cp:lastModifiedBy>
  <cp:revision>10</cp:revision>
  <dcterms:created xsi:type="dcterms:W3CDTF">2015-10-23T01:53:16Z</dcterms:created>
  <dcterms:modified xsi:type="dcterms:W3CDTF">2015-10-26T23:26:12Z</dcterms:modified>
</cp:coreProperties>
</file>