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C882-E65F-49A3-A387-AFF75A8662D1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2BCC882-E65F-49A3-A387-AFF75A8662D1}" type="datetimeFigureOut">
              <a:rPr lang="en-US" smtClean="0"/>
              <a:t>11/26/2015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5447DF-5A4A-45E2-A588-EFA837B102B9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NO.25</a:t>
            </a:r>
          </a:p>
          <a:p>
            <a:r>
              <a:rPr lang="en-US" dirty="0" smtClean="0"/>
              <a:t>THURS</a:t>
            </a:r>
            <a:r>
              <a:rPr lang="en-US" dirty="0" smtClean="0"/>
              <a:t>DAY</a:t>
            </a:r>
            <a:endParaRPr lang="en-US" dirty="0" smtClean="0"/>
          </a:p>
          <a:p>
            <a:r>
              <a:rPr lang="en-US" dirty="0" smtClean="0"/>
              <a:t>26-11-2015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510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Biosphere Reserve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One of the principle of conservation is that “Animals and Plants” should be conserved with Humans</a:t>
            </a:r>
          </a:p>
          <a:p>
            <a:pPr algn="just"/>
            <a:r>
              <a:rPr lang="en-US" dirty="0" smtClean="0"/>
              <a:t>There are </a:t>
            </a:r>
            <a:r>
              <a:rPr lang="en-US" b="1" u="sng" dirty="0" smtClean="0"/>
              <a:t>4 components </a:t>
            </a:r>
            <a:r>
              <a:rPr lang="en-US" dirty="0" smtClean="0"/>
              <a:t>of biosphere reserve.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b="1" u="sng" dirty="0" smtClean="0"/>
              <a:t>Core Area or Area A</a:t>
            </a:r>
            <a:r>
              <a:rPr lang="en-US" dirty="0" smtClean="0"/>
              <a:t>: Undisturbed area meant for strict conservation of animals and plants.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b="1" u="sng" dirty="0" smtClean="0"/>
              <a:t>Buffer Zone or Area B</a:t>
            </a:r>
            <a:r>
              <a:rPr lang="en-US" dirty="0" smtClean="0"/>
              <a:t>: Reserved  for sustainable harvesting of Resources.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b="1" u="sng" dirty="0" smtClean="0"/>
              <a:t>Environmentally Sensitive Area or C</a:t>
            </a:r>
            <a:r>
              <a:rPr lang="en-US" dirty="0" smtClean="0"/>
              <a:t>: Meant for intensive agriculture.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b="1" u="sng" dirty="0" smtClean="0"/>
              <a:t>Human Habitation or Area D</a:t>
            </a:r>
            <a:r>
              <a:rPr lang="en-US" dirty="0" smtClean="0"/>
              <a:t>: Meant for human use.</a:t>
            </a:r>
          </a:p>
        </p:txBody>
      </p:sp>
    </p:spTree>
    <p:extLst>
      <p:ext uri="{BB962C8B-B14F-4D97-AF65-F5344CB8AC3E}">
        <p14:creationId xmlns:p14="http://schemas.microsoft.com/office/powerpoint/2010/main" val="1954712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Ecological Restoration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It mean returning of objects into its </a:t>
            </a:r>
            <a:r>
              <a:rPr lang="en-US" dirty="0" err="1" smtClean="0"/>
              <a:t>pristime</a:t>
            </a:r>
            <a:r>
              <a:rPr lang="en-US" dirty="0" smtClean="0"/>
              <a:t> (previous/historic) condition.     </a:t>
            </a:r>
            <a:r>
              <a:rPr lang="en-US" b="1" dirty="0" smtClean="0"/>
              <a:t>200 years ago</a:t>
            </a:r>
            <a:r>
              <a:rPr lang="en-US" dirty="0" smtClean="0"/>
              <a:t>.</a:t>
            </a:r>
          </a:p>
          <a:p>
            <a:pPr marL="0" indent="0" algn="ctr">
              <a:buNone/>
            </a:pPr>
            <a:r>
              <a:rPr lang="en-US" sz="3600" b="1" u="sng" dirty="0" smtClean="0"/>
              <a:t>Components of ecological Restoration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b="1" u="sng" dirty="0" smtClean="0"/>
              <a:t>1.The soil</a:t>
            </a:r>
            <a:r>
              <a:rPr lang="en-US" dirty="0" smtClean="0"/>
              <a:t>:  </a:t>
            </a:r>
            <a:r>
              <a:rPr lang="en-US" b="1" u="sng" dirty="0" smtClean="0"/>
              <a:t>-</a:t>
            </a:r>
            <a:r>
              <a:rPr lang="en-US" dirty="0" smtClean="0"/>
              <a:t>All the top soil is removed. </a:t>
            </a:r>
          </a:p>
          <a:p>
            <a:pPr marL="0" indent="0">
              <a:buNone/>
            </a:pPr>
            <a:r>
              <a:rPr lang="en-US" dirty="0" smtClean="0"/>
              <a:t>                     </a:t>
            </a:r>
            <a:r>
              <a:rPr lang="en-US" b="1" u="sng" dirty="0" smtClean="0"/>
              <a:t>-</a:t>
            </a:r>
            <a:r>
              <a:rPr lang="en-US" dirty="0" smtClean="0"/>
              <a:t>There are minor alterations.  </a:t>
            </a:r>
          </a:p>
          <a:p>
            <a:pPr marL="0" indent="0">
              <a:buNone/>
            </a:pPr>
            <a:r>
              <a:rPr lang="en-US" dirty="0" smtClean="0"/>
              <a:t>            </a:t>
            </a:r>
            <a:r>
              <a:rPr lang="en-US" b="1" u="sng" dirty="0"/>
              <a:t>-</a:t>
            </a:r>
            <a:r>
              <a:rPr lang="en-US" dirty="0" smtClean="0"/>
              <a:t>Re-introduce the soil from nearby area.   </a:t>
            </a:r>
          </a:p>
          <a:p>
            <a:pPr marL="0" indent="0">
              <a:buNone/>
            </a:pPr>
            <a:r>
              <a:rPr lang="en-US" dirty="0" smtClean="0"/>
              <a:t>            </a:t>
            </a:r>
            <a:r>
              <a:rPr lang="en-US" b="1" u="sng" dirty="0" smtClean="0"/>
              <a:t>-</a:t>
            </a:r>
            <a:r>
              <a:rPr lang="en-US" dirty="0" err="1" smtClean="0"/>
              <a:t>Compactation</a:t>
            </a:r>
            <a:r>
              <a:rPr lang="en-US" dirty="0" smtClean="0"/>
              <a:t> can be removed by </a:t>
            </a:r>
            <a:r>
              <a:rPr lang="en-US" dirty="0" err="1" smtClean="0"/>
              <a:t>ploughing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b="1" u="sng" dirty="0" smtClean="0"/>
              <a:t>2.Vegetation</a:t>
            </a:r>
            <a:r>
              <a:rPr lang="en-US" dirty="0" smtClean="0"/>
              <a:t>: There should be native vegetation. One should plant native trees, herbs etc.</a:t>
            </a:r>
          </a:p>
          <a:p>
            <a:pPr marL="0" indent="0">
              <a:buNone/>
            </a:pPr>
            <a:r>
              <a:rPr lang="en-US" b="1" u="sng" dirty="0" smtClean="0"/>
              <a:t>3.Pollinators</a:t>
            </a:r>
            <a:r>
              <a:rPr lang="en-US" dirty="0" smtClean="0"/>
              <a:t>: Re-introduce the pollinators.</a:t>
            </a:r>
          </a:p>
          <a:p>
            <a:pPr marL="0" indent="0">
              <a:buNone/>
            </a:pPr>
            <a:r>
              <a:rPr lang="en-US" b="1" u="sng" dirty="0" smtClean="0"/>
              <a:t>4.Seed Dispersers</a:t>
            </a:r>
            <a:r>
              <a:rPr lang="en-US" dirty="0" smtClean="0"/>
              <a:t>: Birds, mammals that will aid in dispersal of seeds. Re-introduce fauna.</a:t>
            </a:r>
          </a:p>
          <a:p>
            <a:pPr marL="0" indent="0">
              <a:buNone/>
            </a:pPr>
            <a:r>
              <a:rPr lang="en-US" b="1" u="sng" dirty="0" smtClean="0"/>
              <a:t>5.Herbivores</a:t>
            </a:r>
            <a:r>
              <a:rPr lang="en-US" dirty="0" smtClean="0"/>
              <a:t>: Herbivores are linked with vegetation. Undigested seeds in fecal matter. But fecal matter aids in germination of seeds.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 algn="just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959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Habitat Creation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Disturbed Land Create a new part (habitat).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8404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</TotalTime>
  <Words>219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WILDLIFE</vt:lpstr>
      <vt:lpstr>Biosphere Reserve</vt:lpstr>
      <vt:lpstr>Ecological Restoration</vt:lpstr>
      <vt:lpstr>Habitat Creation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WILDLIFE</dc:title>
  <dc:creator>Windows User</dc:creator>
  <cp:lastModifiedBy>Windows User</cp:lastModifiedBy>
  <cp:revision>25</cp:revision>
  <dcterms:created xsi:type="dcterms:W3CDTF">2015-11-18T10:07:59Z</dcterms:created>
  <dcterms:modified xsi:type="dcterms:W3CDTF">2015-11-27T07:22:10Z</dcterms:modified>
</cp:coreProperties>
</file>