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97104-4047-48DF-AC10-09B29870ECD1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D77D1-93EC-41C8-8B6B-4C1B5248B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53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D77D1-93EC-41C8-8B6B-4C1B5248BA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69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D77D1-93EC-41C8-8B6B-4C1B5248BA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40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7A107D-6018-4A5C-9AD6-26629A607A00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9EFCD8-23BF-4804-94A5-2FCAD88A253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NO.17</a:t>
            </a:r>
          </a:p>
          <a:p>
            <a:r>
              <a:rPr lang="en-US" dirty="0" smtClean="0"/>
              <a:t>THURSDAY</a:t>
            </a:r>
          </a:p>
          <a:p>
            <a:r>
              <a:rPr lang="en-US" dirty="0" smtClean="0"/>
              <a:t>22-10-2015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76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Multi Taxa Approach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b="1" u="sng" dirty="0" smtClean="0"/>
              <a:t>1.Survogate Approach </a:t>
            </a:r>
            <a:r>
              <a:rPr lang="en-US" sz="3000" dirty="0" smtClean="0"/>
              <a:t>(Indicated Taxa)</a:t>
            </a:r>
          </a:p>
          <a:p>
            <a:pPr marL="0" indent="0">
              <a:buNone/>
            </a:pPr>
            <a:r>
              <a:rPr lang="en-US" sz="3000" b="1" u="sng" dirty="0" smtClean="0"/>
              <a:t>2.Multi Taxa Approach:</a:t>
            </a:r>
            <a:endParaRPr lang="en-US" sz="3000" b="1" u="sng" dirty="0" smtClean="0"/>
          </a:p>
          <a:p>
            <a:r>
              <a:rPr lang="en-US" dirty="0" smtClean="0"/>
              <a:t>Shopping basket approach</a:t>
            </a:r>
          </a:p>
          <a:p>
            <a:r>
              <a:rPr lang="en-US" dirty="0" smtClean="0"/>
              <a:t>Insects=mammals=not rational</a:t>
            </a:r>
          </a:p>
          <a:p>
            <a:r>
              <a:rPr lang="en-US" dirty="0" smtClean="0"/>
              <a:t>Birds=avian pheasant=peacock</a:t>
            </a:r>
          </a:p>
          <a:p>
            <a:r>
              <a:rPr lang="en-US" dirty="0" smtClean="0"/>
              <a:t>Nature=biological value</a:t>
            </a:r>
          </a:p>
          <a:p>
            <a:r>
              <a:rPr lang="en-US" dirty="0" smtClean="0"/>
              <a:t>Hog dear=spotted dear</a:t>
            </a:r>
          </a:p>
          <a:p>
            <a:r>
              <a:rPr lang="en-US" dirty="0" smtClean="0"/>
              <a:t>Very unique species= 1.ploar beer  2.indus dolphin  3.lungfish  4.least diverse</a:t>
            </a:r>
          </a:p>
          <a:p>
            <a:r>
              <a:rPr lang="en-US" b="1" dirty="0" smtClean="0"/>
              <a:t>Is the diversity criteria for species </a:t>
            </a:r>
            <a:r>
              <a:rPr lang="en-US" b="1" dirty="0" err="1" smtClean="0"/>
              <a:t>coservation</a:t>
            </a:r>
            <a:r>
              <a:rPr lang="en-US" b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9123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/>
              <a:t>3.Taxonomically Distinction Approach</a:t>
            </a:r>
            <a:r>
              <a:rPr lang="en-US" dirty="0"/>
              <a:t>: One have to devise </a:t>
            </a:r>
            <a:r>
              <a:rPr lang="en-US" dirty="0" smtClean="0"/>
              <a:t>for </a:t>
            </a:r>
            <a:r>
              <a:rPr lang="en-US" dirty="0"/>
              <a:t>own strategy.</a:t>
            </a:r>
          </a:p>
          <a:p>
            <a:pPr marL="0" indent="0">
              <a:buNone/>
            </a:pPr>
            <a:r>
              <a:rPr lang="en-US" b="1" u="sng" dirty="0" smtClean="0"/>
              <a:t>4.Representation Approach</a:t>
            </a:r>
            <a:r>
              <a:rPr lang="en-US" dirty="0" smtClean="0"/>
              <a:t>: Combination of all the approaches, it will be more fruitful to combine all above approaches.</a:t>
            </a:r>
          </a:p>
          <a:p>
            <a:pPr marL="0" indent="0">
              <a:buNone/>
            </a:pPr>
            <a:r>
              <a:rPr lang="en-US" b="1" u="sng" dirty="0" smtClean="0"/>
              <a:t>5.Complementary Approach</a:t>
            </a:r>
            <a:r>
              <a:rPr lang="en-US" dirty="0" smtClean="0"/>
              <a:t>: Mark grids of biodiversity </a:t>
            </a:r>
          </a:p>
          <a:p>
            <a:r>
              <a:rPr lang="en-US" dirty="0" smtClean="0"/>
              <a:t>National park (comprise of vast area)_ Ecosystem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94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Desert (1000km) consists of biotic and abiotic factors.</a:t>
            </a:r>
          </a:p>
          <a:p>
            <a:r>
              <a:rPr lang="en-US" dirty="0"/>
              <a:t>972000km2 is the area of national park and area of Pakistan is 796096km2.</a:t>
            </a:r>
          </a:p>
          <a:p>
            <a:pPr marL="0" indent="0">
              <a:buNone/>
            </a:pPr>
            <a:r>
              <a:rPr lang="en-US" dirty="0"/>
              <a:t>1. Nesting sites of nesting birds.</a:t>
            </a:r>
          </a:p>
          <a:p>
            <a:pPr marL="0" indent="0">
              <a:buNone/>
            </a:pPr>
            <a:r>
              <a:rPr lang="en-US" dirty="0"/>
              <a:t>2. Foraging sites of birds.</a:t>
            </a:r>
          </a:p>
          <a:p>
            <a:pPr marL="0" indent="0">
              <a:buNone/>
            </a:pPr>
            <a:r>
              <a:rPr lang="en-US" dirty="0"/>
              <a:t>3. Water bodies.</a:t>
            </a:r>
          </a:p>
          <a:p>
            <a:pPr marL="0" indent="0">
              <a:buNone/>
            </a:pPr>
            <a:r>
              <a:rPr lang="en-US" dirty="0"/>
              <a:t>4.Nesting sites of migratory birds.</a:t>
            </a:r>
          </a:p>
          <a:p>
            <a:r>
              <a:rPr lang="en-US" dirty="0"/>
              <a:t>5% area = 95% biodiversity.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28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158</Words>
  <Application>Microsoft Office PowerPoint</Application>
  <PresentationFormat>On-screen Show (4:3)</PresentationFormat>
  <Paragraphs>27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WILDLIFE</vt:lpstr>
      <vt:lpstr>Multi Taxa Approach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Windows User</cp:lastModifiedBy>
  <cp:revision>12</cp:revision>
  <dcterms:created xsi:type="dcterms:W3CDTF">2015-10-31T14:28:03Z</dcterms:created>
  <dcterms:modified xsi:type="dcterms:W3CDTF">2015-11-27T16:49:41Z</dcterms:modified>
</cp:coreProperties>
</file>