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CF1A1B0-862D-4909-A7DB-D8ADA062DFCA}" type="datetimeFigureOut">
              <a:rPr lang="en-US" dirty="0"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>
            <a:lvl1pPr>
              <a:defRPr lang="en-US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6144-9CB7-4E3A-B87E-A382F9BE05EF}" type="datetimeFigureOut">
              <a:rPr lang="en-US" dirty="0"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D55F-46AB-4791-9172-4FA8DD3A6A9C}" type="datetimeFigureOut">
              <a:rPr lang="en-US" dirty="0"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6881-8A08-449C-8D73-E5F201F814C1}" type="datetimeFigureOut">
              <a:rPr lang="en-US" dirty="0"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5A5E-0C07-4E93-A112-D37B4D166B30}" type="datetimeFigureOut">
              <a:rPr lang="en-US" dirty="0"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71C5-DC57-4358-A1EA-30C08AF6E3C5}" type="datetimeFigureOut">
              <a:rPr lang="en-US" dirty="0"/>
              <a:t>5/28/2015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6480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b="0" kern="1200" spc="10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71DBA-DE60-4731-B773-47AAA185C143}" type="datetimeFigureOut">
              <a:rPr lang="en-US" dirty="0"/>
              <a:t>5/28/2015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5/28/2015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A628-C83B-4C66-83F4-1711CE3738FD}" type="datetimeFigureOut">
              <a:rPr lang="en-US" dirty="0"/>
              <a:t>5/28/2015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1D73-9400-43CA-A37F-F9B7D00DE14C}" type="datetimeFigureOut">
              <a:rPr lang="en-US" dirty="0"/>
              <a:t>5/28/2015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7711-B905-4633-B4D7-6F3A49A2E7D9}" type="datetimeFigureOut">
              <a:rPr lang="en-US" dirty="0"/>
              <a:t>5/28/2015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9C235CF-BDA2-4E7E-8BBD-350479985E74}" type="datetimeFigureOut">
              <a:rPr lang="en-US" dirty="0"/>
              <a:pPr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6969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rgbClr val="777777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52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bugguide.net/node/view/84423#Theridiidae" TargetMode="External"/><Relationship Id="rId13" Type="http://schemas.openxmlformats.org/officeDocument/2006/relationships/hyperlink" Target="http://bugguide.net/node/view/84423#Corinnidae" TargetMode="External"/><Relationship Id="rId18" Type="http://schemas.openxmlformats.org/officeDocument/2006/relationships/hyperlink" Target="http://bugguide.net/node/view/84423#Lycosidae" TargetMode="External"/><Relationship Id="rId26" Type="http://schemas.openxmlformats.org/officeDocument/2006/relationships/hyperlink" Target="http://bugguide.net/node/view/84423#Selenopidae" TargetMode="External"/><Relationship Id="rId3" Type="http://schemas.openxmlformats.org/officeDocument/2006/relationships/hyperlink" Target="http://bugguide.net/node/view/84423#Dictynidae" TargetMode="External"/><Relationship Id="rId21" Type="http://schemas.openxmlformats.org/officeDocument/2006/relationships/hyperlink" Target="http://bugguide.net/node/view/84423#Oecobiidae" TargetMode="External"/><Relationship Id="rId7" Type="http://schemas.openxmlformats.org/officeDocument/2006/relationships/hyperlink" Target="http://bugguide.net/node/view/84423#Linyphiidae" TargetMode="External"/><Relationship Id="rId12" Type="http://schemas.openxmlformats.org/officeDocument/2006/relationships/hyperlink" Target="http://bugguide.net/node/view/84423#Clubionidae" TargetMode="External"/><Relationship Id="rId17" Type="http://schemas.openxmlformats.org/officeDocument/2006/relationships/hyperlink" Target="http://bugguide.net/node/view/84423#Gnaphosidae" TargetMode="External"/><Relationship Id="rId25" Type="http://schemas.openxmlformats.org/officeDocument/2006/relationships/hyperlink" Target="http://bugguide.net/node/view/84423#Salticidae" TargetMode="External"/><Relationship Id="rId2" Type="http://schemas.openxmlformats.org/officeDocument/2006/relationships/hyperlink" Target="http://bugguide.net/node/view/84423#Cybaeidae" TargetMode="External"/><Relationship Id="rId16" Type="http://schemas.openxmlformats.org/officeDocument/2006/relationships/hyperlink" Target="http://bugguide.net/node/view/84423#Filistatidae" TargetMode="External"/><Relationship Id="rId20" Type="http://schemas.openxmlformats.org/officeDocument/2006/relationships/hyperlink" Target="http://bugguide.net/node/view/84423#Miturgidae" TargetMode="External"/><Relationship Id="rId29" Type="http://schemas.openxmlformats.org/officeDocument/2006/relationships/hyperlink" Target="http://bugguide.net/node/view/84423#Tetragnathida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ugguide.net/node/view/84423#Sicariidae" TargetMode="External"/><Relationship Id="rId11" Type="http://schemas.openxmlformats.org/officeDocument/2006/relationships/hyperlink" Target="http://bugguide.net/node/view/84423#Anyphaenidae" TargetMode="External"/><Relationship Id="rId24" Type="http://schemas.openxmlformats.org/officeDocument/2006/relationships/hyperlink" Target="http://bugguide.net/node/view/84423#Pisauridae" TargetMode="External"/><Relationship Id="rId5" Type="http://schemas.openxmlformats.org/officeDocument/2006/relationships/hyperlink" Target="http://bugguide.net/node/view/84423#Scytodidae" TargetMode="External"/><Relationship Id="rId15" Type="http://schemas.openxmlformats.org/officeDocument/2006/relationships/hyperlink" Target="http://bugguide.net/node/view/84423#Ctenizidae" TargetMode="External"/><Relationship Id="rId23" Type="http://schemas.openxmlformats.org/officeDocument/2006/relationships/hyperlink" Target="http://bugguide.net/node/view/84423#Philodromidae" TargetMode="External"/><Relationship Id="rId28" Type="http://schemas.openxmlformats.org/officeDocument/2006/relationships/hyperlink" Target="http://bugguide.net/node/view/84423#Thomisidae" TargetMode="External"/><Relationship Id="rId10" Type="http://schemas.openxmlformats.org/officeDocument/2006/relationships/hyperlink" Target="http://bugguide.net/node/view/84423#Amaurobiidae" TargetMode="External"/><Relationship Id="rId19" Type="http://schemas.openxmlformats.org/officeDocument/2006/relationships/hyperlink" Target="http://bugguide.net/node/view/84423#Mimetidae" TargetMode="External"/><Relationship Id="rId4" Type="http://schemas.openxmlformats.org/officeDocument/2006/relationships/hyperlink" Target="http://bugguide.net/node/view/84423#Pholcidae" TargetMode="External"/><Relationship Id="rId9" Type="http://schemas.openxmlformats.org/officeDocument/2006/relationships/hyperlink" Target="http://bugguide.net/node/view/84423#Agelenidae" TargetMode="External"/><Relationship Id="rId14" Type="http://schemas.openxmlformats.org/officeDocument/2006/relationships/hyperlink" Target="http://bugguide.net/node/view/84423#Ctenidae" TargetMode="External"/><Relationship Id="rId22" Type="http://schemas.openxmlformats.org/officeDocument/2006/relationships/hyperlink" Target="http://bugguide.net/node/view/84423#Oxyopidae" TargetMode="External"/><Relationship Id="rId27" Type="http://schemas.openxmlformats.org/officeDocument/2006/relationships/hyperlink" Target="http://bugguide.net/node/view/84423#Sparassida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Identification of Spiders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6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Pholcidae (Cellar spider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8220" y="2134147"/>
            <a:ext cx="3420033" cy="3420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851" y="2228133"/>
            <a:ext cx="4176887" cy="31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2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Thomisidae (Crab spiders)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5962" y="2508037"/>
            <a:ext cx="4230741" cy="26950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040" y="2988234"/>
            <a:ext cx="3450130" cy="34501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3882" y="1016559"/>
            <a:ext cx="23145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3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Salticidae (Jumping spiders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8206" y="2343797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891" y="2343797"/>
            <a:ext cx="3321341" cy="332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8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Gnaphosidae (Ground spider)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2006" y="2327331"/>
            <a:ext cx="3420033" cy="34200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153" y="2589121"/>
            <a:ext cx="1971541" cy="1971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69" y="2518825"/>
            <a:ext cx="4111107" cy="273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6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Camel spider: not a spider….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1546" y="2218532"/>
            <a:ext cx="4546533" cy="302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spider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1300" y="1691322"/>
            <a:ext cx="5416327" cy="435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1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identify spiders??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61872" y="1790163"/>
            <a:ext cx="8595360" cy="4351337"/>
          </a:xfrm>
        </p:spPr>
        <p:txBody>
          <a:bodyPr/>
          <a:lstStyle/>
          <a:p>
            <a:r>
              <a:rPr lang="en-US" dirty="0"/>
              <a:t>The eye arrangement can be a key factor when identifying spiders to family, and sometimes to genus, but are almost never useful in identifying to </a:t>
            </a:r>
            <a:r>
              <a:rPr lang="en-US" dirty="0" smtClean="0"/>
              <a:t>species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477" y="2493886"/>
            <a:ext cx="4043965" cy="40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1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Families with no. of eyes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3">
            <a:normAutofit fontScale="92500" lnSpcReduction="20000"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Families with six-eyed spiders</a:t>
            </a:r>
            <a:r>
              <a:rPr lang="en-US" sz="1400" dirty="0">
                <a:solidFill>
                  <a:srgbClr val="FFFF00"/>
                </a:solidFill>
              </a:rPr>
              <a:t> 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  Anapidae (in part)</a:t>
            </a:r>
            <a:br>
              <a:rPr lang="en-US" sz="1400" dirty="0"/>
            </a:br>
            <a:r>
              <a:rPr lang="en-US" sz="1400" dirty="0"/>
              <a:t>  </a:t>
            </a:r>
            <a:r>
              <a:rPr lang="en-US" sz="1400" b="1" dirty="0">
                <a:hlinkClick r:id="rId2"/>
              </a:rPr>
              <a:t>Cybaeidae</a:t>
            </a:r>
            <a:r>
              <a:rPr lang="en-US" sz="1400" dirty="0"/>
              <a:t> (in part-nearly all eight-eyed)</a:t>
            </a:r>
            <a:br>
              <a:rPr lang="en-US" sz="1400" dirty="0"/>
            </a:br>
            <a:r>
              <a:rPr lang="en-US" sz="1400" dirty="0"/>
              <a:t>  </a:t>
            </a:r>
            <a:r>
              <a:rPr lang="en-US" sz="1400" b="1" dirty="0">
                <a:hlinkClick r:id="rId3"/>
              </a:rPr>
              <a:t>Dictynidae</a:t>
            </a:r>
            <a:r>
              <a:rPr lang="en-US" sz="1400" dirty="0"/>
              <a:t> (in part-nearly all eight-eyed)</a:t>
            </a:r>
            <a:br>
              <a:rPr lang="en-US" sz="1400" dirty="0"/>
            </a:br>
            <a:r>
              <a:rPr lang="en-US" sz="1400" dirty="0"/>
              <a:t>  </a:t>
            </a:r>
            <a:r>
              <a:rPr lang="en-US" sz="1400" dirty="0" err="1"/>
              <a:t>Diguetidae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  </a:t>
            </a:r>
            <a:r>
              <a:rPr lang="en-US" sz="1400" dirty="0" err="1"/>
              <a:t>Dysderidae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  Leptonetidae (in part-nearly all six-eyed)</a:t>
            </a:r>
            <a:br>
              <a:rPr lang="en-US" sz="1400" dirty="0"/>
            </a:br>
            <a:r>
              <a:rPr lang="en-US" sz="1400" dirty="0"/>
              <a:t>  Linyphiidae (in part-nearly all eight-eyed)</a:t>
            </a:r>
            <a:br>
              <a:rPr lang="en-US" sz="1400" dirty="0"/>
            </a:br>
            <a:r>
              <a:rPr lang="en-US" sz="1400" dirty="0"/>
              <a:t>  Nesticidae (in part-nearly all eight-eyed)</a:t>
            </a:r>
            <a:br>
              <a:rPr lang="en-US" sz="1400" dirty="0"/>
            </a:br>
            <a:r>
              <a:rPr lang="en-US" sz="1400" dirty="0"/>
              <a:t>  </a:t>
            </a:r>
            <a:r>
              <a:rPr lang="en-US" sz="1400" dirty="0" err="1"/>
              <a:t>Ochryroceratidae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  </a:t>
            </a:r>
            <a:r>
              <a:rPr lang="en-US" sz="1400" dirty="0" err="1"/>
              <a:t>Oonopidae</a:t>
            </a:r>
            <a:r>
              <a:rPr lang="en-US" sz="1400" dirty="0"/>
              <a:t> (in part-nearly all six-eyed)</a:t>
            </a:r>
            <a:br>
              <a:rPr lang="en-US" sz="1400" dirty="0"/>
            </a:br>
            <a:r>
              <a:rPr lang="en-US" sz="1400" dirty="0"/>
              <a:t>  </a:t>
            </a:r>
            <a:r>
              <a:rPr lang="en-US" sz="1400" dirty="0" err="1"/>
              <a:t>Orsolobidae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  </a:t>
            </a:r>
            <a:r>
              <a:rPr lang="en-US" sz="1400" b="1" dirty="0">
                <a:hlinkClick r:id="rId4"/>
              </a:rPr>
              <a:t>Pholcidae</a:t>
            </a:r>
            <a:r>
              <a:rPr lang="en-US" sz="1400" dirty="0"/>
              <a:t> (in part)</a:t>
            </a:r>
            <a:br>
              <a:rPr lang="en-US" sz="1400" dirty="0"/>
            </a:br>
            <a:r>
              <a:rPr lang="en-US" sz="1400" dirty="0"/>
              <a:t>  </a:t>
            </a:r>
            <a:r>
              <a:rPr lang="en-US" sz="1400" b="1" dirty="0" err="1">
                <a:hlinkClick r:id="rId5"/>
              </a:rPr>
              <a:t>Scytodidae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  </a:t>
            </a:r>
            <a:r>
              <a:rPr lang="en-US" sz="1400" dirty="0" err="1"/>
              <a:t>Segestriidae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  </a:t>
            </a:r>
            <a:r>
              <a:rPr lang="en-US" sz="1400" b="1" dirty="0" err="1">
                <a:hlinkClick r:id="rId6"/>
              </a:rPr>
              <a:t>Sicariidae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  Telemidae (in part-nearly all six-eyed)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endParaRPr lang="en-US" sz="1400" dirty="0" smtClean="0"/>
          </a:p>
          <a:p>
            <a:r>
              <a:rPr lang="en-US" sz="1400" b="1" dirty="0" smtClean="0">
                <a:solidFill>
                  <a:srgbClr val="FFFF00"/>
                </a:solidFill>
              </a:rPr>
              <a:t>Families </a:t>
            </a:r>
            <a:r>
              <a:rPr lang="en-US" sz="1400" b="1" dirty="0">
                <a:solidFill>
                  <a:srgbClr val="FFFF00"/>
                </a:solidFill>
              </a:rPr>
              <a:t>with four-eyed spiders</a:t>
            </a:r>
            <a:r>
              <a:rPr lang="en-US" sz="1400" dirty="0">
                <a:solidFill>
                  <a:srgbClr val="FFFF00"/>
                </a:solidFill>
              </a:rPr>
              <a:t> 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  Nesticidae (in part)</a:t>
            </a:r>
            <a:br>
              <a:rPr lang="en-US" sz="1400" dirty="0"/>
            </a:br>
            <a:r>
              <a:rPr lang="en-US" sz="1400" dirty="0"/>
              <a:t>  Symphytognathidae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b="1" dirty="0"/>
              <a:t>Families with two-eyed spiders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  Caponiidae 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b="1" dirty="0"/>
              <a:t>Families with no-eyed spiders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  Cybaeidae (in part-nearly all eight-eyed)</a:t>
            </a:r>
            <a:br>
              <a:rPr lang="en-US" sz="1400" dirty="0"/>
            </a:br>
            <a:r>
              <a:rPr lang="en-US" sz="1400" dirty="0"/>
              <a:t>  Dictynidae (in part-nearly all eight-eyed)</a:t>
            </a:r>
            <a:br>
              <a:rPr lang="en-US" sz="1400" dirty="0"/>
            </a:br>
            <a:r>
              <a:rPr lang="en-US" sz="1400" dirty="0"/>
              <a:t>  Leptonetidae (in part) </a:t>
            </a:r>
            <a:br>
              <a:rPr lang="en-US" sz="1400" dirty="0"/>
            </a:br>
            <a:r>
              <a:rPr lang="en-US" sz="1400" dirty="0"/>
              <a:t>  </a:t>
            </a:r>
            <a:r>
              <a:rPr lang="en-US" sz="1400" b="1" dirty="0">
                <a:hlinkClick r:id="rId7"/>
              </a:rPr>
              <a:t>Linyphiidae</a:t>
            </a:r>
            <a:r>
              <a:rPr lang="en-US" sz="1400" dirty="0"/>
              <a:t>(in part-nearly all eight-eyed)</a:t>
            </a:r>
            <a:br>
              <a:rPr lang="en-US" sz="1400" dirty="0"/>
            </a:br>
            <a:r>
              <a:rPr lang="en-US" sz="1400" dirty="0"/>
              <a:t>  Nesticidae (in part)</a:t>
            </a:r>
            <a:br>
              <a:rPr lang="en-US" sz="1400" dirty="0"/>
            </a:br>
            <a:r>
              <a:rPr lang="en-US" sz="1400" dirty="0"/>
              <a:t>  Telemidae (in part-nearly all six-eyed)</a:t>
            </a:r>
            <a:br>
              <a:rPr lang="en-US" sz="1400" dirty="0"/>
            </a:br>
            <a:r>
              <a:rPr lang="en-US" sz="1400" dirty="0"/>
              <a:t>  </a:t>
            </a:r>
            <a:r>
              <a:rPr lang="en-US" sz="1400" b="1" dirty="0" err="1">
                <a:hlinkClick r:id="rId8"/>
              </a:rPr>
              <a:t>Theridiidae</a:t>
            </a:r>
            <a:r>
              <a:rPr lang="en-US" sz="1400" dirty="0"/>
              <a:t> (in part)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b="1" dirty="0" smtClean="0">
                <a:solidFill>
                  <a:srgbClr val="FFFF00"/>
                </a:solidFill>
              </a:rPr>
              <a:t>Families with eight eyed spiders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  </a:t>
            </a:r>
            <a:r>
              <a:rPr lang="en-US" sz="1400" b="1" dirty="0">
                <a:hlinkClick r:id="rId9"/>
              </a:rPr>
              <a:t>Agelenidae</a:t>
            </a:r>
            <a:r>
              <a:rPr lang="en-US" sz="1400" dirty="0"/>
              <a:t> </a:t>
            </a:r>
            <a:br>
              <a:rPr lang="en-US" sz="1400" dirty="0"/>
            </a:br>
            <a:r>
              <a:rPr lang="en-US" sz="1400" dirty="0"/>
              <a:t>  </a:t>
            </a:r>
            <a:r>
              <a:rPr lang="en-US" sz="1400" b="1" dirty="0">
                <a:hlinkClick r:id="rId10"/>
              </a:rPr>
              <a:t>Amaurobiidae</a:t>
            </a:r>
            <a:r>
              <a:rPr lang="en-US" sz="1400" dirty="0"/>
              <a:t> </a:t>
            </a:r>
            <a:br>
              <a:rPr lang="en-US" sz="1400" dirty="0"/>
            </a:br>
            <a:r>
              <a:rPr lang="en-US" sz="1400" dirty="0"/>
              <a:t>  </a:t>
            </a:r>
            <a:r>
              <a:rPr lang="en-US" sz="1400" b="1" dirty="0" err="1">
                <a:hlinkClick r:id="rId11"/>
              </a:rPr>
              <a:t>Anyphaenidae</a:t>
            </a:r>
            <a:r>
              <a:rPr lang="en-US" sz="1400" dirty="0"/>
              <a:t> </a:t>
            </a:r>
            <a:br>
              <a:rPr lang="en-US" sz="1400" dirty="0"/>
            </a:br>
            <a:r>
              <a:rPr lang="en-US" sz="1400" dirty="0"/>
              <a:t>  </a:t>
            </a:r>
            <a:r>
              <a:rPr lang="en-US" sz="1400" b="1" dirty="0" err="1">
                <a:hlinkClick r:id="rId12"/>
              </a:rPr>
              <a:t>Clubionidae</a:t>
            </a:r>
            <a:r>
              <a:rPr lang="en-US" sz="1400" dirty="0"/>
              <a:t> </a:t>
            </a:r>
            <a:br>
              <a:rPr lang="en-US" sz="1400" dirty="0"/>
            </a:br>
            <a:r>
              <a:rPr lang="en-US" sz="1400" dirty="0"/>
              <a:t>  </a:t>
            </a:r>
            <a:r>
              <a:rPr lang="en-US" sz="1400" b="1" dirty="0" err="1">
                <a:hlinkClick r:id="rId13"/>
              </a:rPr>
              <a:t>Corinnidae</a:t>
            </a:r>
            <a:r>
              <a:rPr lang="en-US" sz="1400" dirty="0"/>
              <a:t> </a:t>
            </a:r>
            <a:br>
              <a:rPr lang="en-US" sz="1400" dirty="0"/>
            </a:br>
            <a:r>
              <a:rPr lang="en-US" sz="1400" dirty="0"/>
              <a:t>  </a:t>
            </a:r>
            <a:r>
              <a:rPr lang="en-US" sz="1400" b="1" dirty="0" err="1">
                <a:hlinkClick r:id="rId14"/>
              </a:rPr>
              <a:t>Ctenidae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  </a:t>
            </a:r>
            <a:r>
              <a:rPr lang="en-US" sz="1400" b="1" dirty="0" err="1">
                <a:hlinkClick r:id="rId15"/>
              </a:rPr>
              <a:t>Ctenizidae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  </a:t>
            </a:r>
            <a:r>
              <a:rPr lang="en-US" sz="1400" b="1" dirty="0">
                <a:hlinkClick r:id="rId2"/>
              </a:rPr>
              <a:t>Cybaeidae</a:t>
            </a:r>
            <a:r>
              <a:rPr lang="en-US" sz="1400" dirty="0"/>
              <a:t> </a:t>
            </a:r>
            <a:br>
              <a:rPr lang="en-US" sz="1400" dirty="0"/>
            </a:br>
            <a:r>
              <a:rPr lang="en-US" sz="1400" dirty="0"/>
              <a:t>  </a:t>
            </a:r>
            <a:r>
              <a:rPr lang="en-US" sz="1400" b="1" dirty="0">
                <a:hlinkClick r:id="rId3"/>
              </a:rPr>
              <a:t>Dictynidae</a:t>
            </a:r>
            <a:r>
              <a:rPr lang="en-US" sz="1400" dirty="0"/>
              <a:t> </a:t>
            </a:r>
            <a:br>
              <a:rPr lang="en-US" sz="1400" dirty="0"/>
            </a:br>
            <a:r>
              <a:rPr lang="en-US" sz="1400" dirty="0"/>
              <a:t>  </a:t>
            </a:r>
            <a:r>
              <a:rPr lang="en-US" sz="1400" b="1" dirty="0" err="1">
                <a:hlinkClick r:id="rId16"/>
              </a:rPr>
              <a:t>Filistatidae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  </a:t>
            </a:r>
            <a:r>
              <a:rPr lang="en-US" sz="1400" b="1" dirty="0">
                <a:hlinkClick r:id="rId17"/>
              </a:rPr>
              <a:t>Gnaphosidae</a:t>
            </a:r>
            <a:r>
              <a:rPr lang="en-US" sz="1400" dirty="0"/>
              <a:t> </a:t>
            </a:r>
            <a:br>
              <a:rPr lang="en-US" sz="1400" dirty="0"/>
            </a:br>
            <a:r>
              <a:rPr lang="en-US" sz="1400" dirty="0"/>
              <a:t>  </a:t>
            </a:r>
            <a:r>
              <a:rPr lang="en-US" sz="1400" b="1" dirty="0">
                <a:hlinkClick r:id="rId7"/>
              </a:rPr>
              <a:t>Linyphiidae</a:t>
            </a:r>
            <a:r>
              <a:rPr lang="en-US" sz="1400" dirty="0"/>
              <a:t> </a:t>
            </a:r>
            <a:br>
              <a:rPr lang="en-US" sz="1400" dirty="0"/>
            </a:br>
            <a:r>
              <a:rPr lang="en-US" sz="1400" dirty="0"/>
              <a:t>  </a:t>
            </a:r>
            <a:r>
              <a:rPr lang="en-US" sz="1400" b="1" dirty="0">
                <a:hlinkClick r:id="rId18"/>
              </a:rPr>
              <a:t>Lycosidae</a:t>
            </a:r>
            <a:r>
              <a:rPr lang="en-US" sz="1400" dirty="0"/>
              <a:t> </a:t>
            </a:r>
            <a:br>
              <a:rPr lang="en-US" sz="1400" dirty="0"/>
            </a:br>
            <a:r>
              <a:rPr lang="en-US" sz="1400" dirty="0"/>
              <a:t>  </a:t>
            </a:r>
            <a:r>
              <a:rPr lang="en-US" sz="1400" b="1" dirty="0" err="1">
                <a:hlinkClick r:id="rId19"/>
              </a:rPr>
              <a:t>Mimetidae</a:t>
            </a:r>
            <a:r>
              <a:rPr lang="en-US" sz="1400" dirty="0"/>
              <a:t> </a:t>
            </a:r>
            <a:br>
              <a:rPr lang="en-US" sz="1400" dirty="0"/>
            </a:br>
            <a:r>
              <a:rPr lang="en-US" sz="1400" dirty="0"/>
              <a:t>  </a:t>
            </a:r>
            <a:r>
              <a:rPr lang="en-US" sz="1400" b="1" dirty="0" err="1">
                <a:hlinkClick r:id="rId20"/>
              </a:rPr>
              <a:t>Miturgidae</a:t>
            </a:r>
            <a:r>
              <a:rPr lang="en-US" sz="1400" dirty="0"/>
              <a:t> </a:t>
            </a:r>
            <a:br>
              <a:rPr lang="en-US" sz="1400" dirty="0"/>
            </a:br>
            <a:r>
              <a:rPr lang="en-US" sz="1400" dirty="0"/>
              <a:t>  </a:t>
            </a:r>
            <a:r>
              <a:rPr lang="en-US" sz="1400" b="1" dirty="0">
                <a:hlinkClick r:id="rId21"/>
              </a:rPr>
              <a:t>Oecobiidae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  </a:t>
            </a:r>
            <a:r>
              <a:rPr lang="en-US" sz="1400" b="1" dirty="0">
                <a:hlinkClick r:id="rId22"/>
              </a:rPr>
              <a:t>Oxyopidae</a:t>
            </a:r>
            <a:r>
              <a:rPr lang="en-US" sz="1400" dirty="0"/>
              <a:t> </a:t>
            </a:r>
            <a:br>
              <a:rPr lang="en-US" sz="1400" dirty="0"/>
            </a:br>
            <a:r>
              <a:rPr lang="en-US" sz="1400" dirty="0"/>
              <a:t>  </a:t>
            </a:r>
            <a:r>
              <a:rPr lang="en-US" sz="1400" b="1" dirty="0" err="1">
                <a:hlinkClick r:id="rId23"/>
              </a:rPr>
              <a:t>Philodromidae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  </a:t>
            </a:r>
            <a:r>
              <a:rPr lang="en-US" sz="1400" b="1" dirty="0">
                <a:hlinkClick r:id="rId4"/>
              </a:rPr>
              <a:t>Pholcidae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  </a:t>
            </a:r>
            <a:r>
              <a:rPr lang="en-US" sz="1400" b="1" dirty="0" err="1">
                <a:hlinkClick r:id="rId24"/>
              </a:rPr>
              <a:t>Pisauridae</a:t>
            </a:r>
            <a:r>
              <a:rPr lang="en-US" sz="1400" dirty="0"/>
              <a:t> </a:t>
            </a:r>
            <a:br>
              <a:rPr lang="en-US" sz="1400" dirty="0"/>
            </a:br>
            <a:r>
              <a:rPr lang="en-US" sz="1400" dirty="0"/>
              <a:t>  </a:t>
            </a:r>
            <a:r>
              <a:rPr lang="en-US" sz="1400" b="1" dirty="0">
                <a:hlinkClick r:id="rId25"/>
              </a:rPr>
              <a:t>Salticidae</a:t>
            </a:r>
            <a:r>
              <a:rPr lang="en-US" sz="1400" dirty="0"/>
              <a:t> </a:t>
            </a:r>
            <a:br>
              <a:rPr lang="en-US" sz="1400" dirty="0"/>
            </a:br>
            <a:r>
              <a:rPr lang="en-US" sz="1400" dirty="0"/>
              <a:t>  </a:t>
            </a:r>
            <a:r>
              <a:rPr lang="en-US" sz="1400" b="1" dirty="0">
                <a:hlinkClick r:id="rId26"/>
              </a:rPr>
              <a:t>Selenopidae</a:t>
            </a:r>
            <a:r>
              <a:rPr lang="en-US" sz="1400" dirty="0"/>
              <a:t> </a:t>
            </a:r>
            <a:br>
              <a:rPr lang="en-US" sz="1400" dirty="0"/>
            </a:br>
            <a:r>
              <a:rPr lang="en-US" sz="1400" dirty="0"/>
              <a:t>  </a:t>
            </a:r>
            <a:r>
              <a:rPr lang="en-US" sz="1400" b="1" dirty="0" err="1">
                <a:hlinkClick r:id="rId27"/>
              </a:rPr>
              <a:t>Sparassidae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  </a:t>
            </a:r>
            <a:r>
              <a:rPr lang="en-US" sz="1400" b="1" dirty="0">
                <a:hlinkClick r:id="rId28"/>
              </a:rPr>
              <a:t>Thomisidae</a:t>
            </a:r>
            <a:r>
              <a:rPr lang="en-US" sz="1400" dirty="0"/>
              <a:t> </a:t>
            </a:r>
            <a:br>
              <a:rPr lang="en-US" sz="1400" dirty="0"/>
            </a:br>
            <a:r>
              <a:rPr lang="en-US" sz="1400" dirty="0"/>
              <a:t>  </a:t>
            </a:r>
            <a:r>
              <a:rPr lang="en-US" sz="1400" b="1" dirty="0" err="1">
                <a:hlinkClick r:id="rId29"/>
              </a:rPr>
              <a:t>Tetragnathidae</a:t>
            </a:r>
            <a:r>
              <a:rPr lang="en-US" sz="1400" dirty="0"/>
              <a:t> </a:t>
            </a:r>
            <a:br>
              <a:rPr lang="en-US" sz="1400" dirty="0"/>
            </a:br>
            <a:r>
              <a:rPr lang="en-US" sz="1400" dirty="0"/>
              <a:t>  </a:t>
            </a:r>
            <a:r>
              <a:rPr lang="en-US" sz="1400" b="1" dirty="0" err="1">
                <a:hlinkClick r:id="rId8"/>
              </a:rPr>
              <a:t>Theridiidae</a:t>
            </a:r>
            <a:r>
              <a:rPr lang="en-US" sz="1400" dirty="0"/>
              <a:t> </a:t>
            </a:r>
            <a:r>
              <a:rPr lang="en-US" sz="100" dirty="0"/>
              <a:t/>
            </a:r>
            <a:br>
              <a:rPr lang="en-US" sz="100" dirty="0"/>
            </a:br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362619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common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 smtClean="0"/>
              <a:t>Pholcidae</a:t>
            </a:r>
          </a:p>
          <a:p>
            <a:r>
              <a:rPr lang="en-US" dirty="0" smtClean="0"/>
              <a:t>Aranidae</a:t>
            </a:r>
          </a:p>
          <a:p>
            <a:r>
              <a:rPr lang="en-US" dirty="0" smtClean="0"/>
              <a:t>Tetregnathidae</a:t>
            </a:r>
          </a:p>
          <a:p>
            <a:r>
              <a:rPr lang="en-US" dirty="0" smtClean="0"/>
              <a:t>Oxyopidae</a:t>
            </a:r>
          </a:p>
          <a:p>
            <a:r>
              <a:rPr lang="en-US" dirty="0" smtClean="0"/>
              <a:t>Lycosidae</a:t>
            </a:r>
          </a:p>
          <a:p>
            <a:r>
              <a:rPr lang="en-US" dirty="0" smtClean="0"/>
              <a:t>Hersiliidae</a:t>
            </a:r>
          </a:p>
          <a:p>
            <a:r>
              <a:rPr lang="en-US" dirty="0" smtClean="0"/>
              <a:t>Thomisidae</a:t>
            </a:r>
          </a:p>
          <a:p>
            <a:r>
              <a:rPr lang="en-US" dirty="0" smtClean="0"/>
              <a:t>Salticidae</a:t>
            </a:r>
          </a:p>
          <a:p>
            <a:r>
              <a:rPr lang="en-US" dirty="0" smtClean="0"/>
              <a:t>Gnaphosidae </a:t>
            </a:r>
          </a:p>
          <a:p>
            <a:r>
              <a:rPr lang="en-US" b="1" dirty="0" smtClean="0"/>
              <a:t>Oecobiidae </a:t>
            </a:r>
          </a:p>
          <a:p>
            <a:r>
              <a:rPr lang="en-US" dirty="0" smtClean="0"/>
              <a:t>Selenopidae</a:t>
            </a:r>
          </a:p>
          <a:p>
            <a:r>
              <a:rPr lang="en-US" dirty="0" smtClean="0"/>
              <a:t>Uloboridae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186" y="2581610"/>
            <a:ext cx="3019425" cy="151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442" y="4469765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192" y="4432420"/>
            <a:ext cx="1814877" cy="1922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1886" y="4426901"/>
            <a:ext cx="23717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4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Lycosidae (Wolf Spider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368" y="2371255"/>
            <a:ext cx="3070066" cy="3070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70" y="2145069"/>
            <a:ext cx="2344023" cy="35224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7167" y="2763254"/>
            <a:ext cx="3499999" cy="237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1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Aranidae (Orb weavers)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778" y="2755017"/>
            <a:ext cx="4977500" cy="2692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205" y="3039749"/>
            <a:ext cx="3261841" cy="32618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5836" y="944470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0549" y="3194296"/>
            <a:ext cx="1560730" cy="178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9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Oxyopidae (lynx spider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4282" y="2365968"/>
            <a:ext cx="3123819" cy="3123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28" y="2365968"/>
            <a:ext cx="3569276" cy="2405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944" y="2365968"/>
            <a:ext cx="2974073" cy="279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Tetregnathidae (long jawed orb weavers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43" y="2117171"/>
            <a:ext cx="3517282" cy="23405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142" y="2117171"/>
            <a:ext cx="2999370" cy="2999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167" y="2117171"/>
            <a:ext cx="3535233" cy="264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3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866257B-E5CE-4C43-9210-F2DE76BE10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96</TotalTime>
  <Words>114</Words>
  <Application>Microsoft Office PowerPoint</Application>
  <PresentationFormat>Widescreen</PresentationFormat>
  <Paragraphs>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Schoolbook</vt:lpstr>
      <vt:lpstr>Wingdings 2</vt:lpstr>
      <vt:lpstr>View</vt:lpstr>
      <vt:lpstr>Identification of Spiders</vt:lpstr>
      <vt:lpstr>Parts of a spider</vt:lpstr>
      <vt:lpstr>How to identify spiders??</vt:lpstr>
      <vt:lpstr>Families with no. of eyes</vt:lpstr>
      <vt:lpstr>Some common families</vt:lpstr>
      <vt:lpstr>Lycosidae (Wolf Spider)</vt:lpstr>
      <vt:lpstr>Aranidae (Orb weavers)</vt:lpstr>
      <vt:lpstr>Oxyopidae (lynx spider)</vt:lpstr>
      <vt:lpstr>Tetregnathidae (long jawed orb weavers)</vt:lpstr>
      <vt:lpstr>Pholcidae (Cellar spider)</vt:lpstr>
      <vt:lpstr>Thomisidae (Crab spiders)</vt:lpstr>
      <vt:lpstr>Salticidae (Jumping spiders)</vt:lpstr>
      <vt:lpstr>Gnaphosidae (Ground spider)</vt:lpstr>
      <vt:lpstr>Camel spider: not a spider….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Identification of Spiders</dc:title>
  <dc:creator>Sidra</dc:creator>
  <cp:lastModifiedBy>Sidra</cp:lastModifiedBy>
  <cp:revision>36</cp:revision>
  <dcterms:created xsi:type="dcterms:W3CDTF">2015-05-27T04:41:17Z</dcterms:created>
  <dcterms:modified xsi:type="dcterms:W3CDTF">2015-05-28T07:42:56Z</dcterms:modified>
</cp:coreProperties>
</file>