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1676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CRITERIA FOR SELECTION OF FISH SPECIES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Ctenophyrangodon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idella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(Grass Carp)</a:t>
            </a:r>
            <a:endParaRPr lang="en-US" sz="4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Exotic species, introduced in Pakistan in 1984 from China.</a:t>
            </a:r>
          </a:p>
          <a:p>
            <a:r>
              <a:rPr lang="en-US" dirty="0" smtClean="0"/>
              <a:t>Control of aquatic weeds</a:t>
            </a:r>
          </a:p>
          <a:p>
            <a:r>
              <a:rPr lang="en-US" dirty="0" smtClean="0"/>
              <a:t>Body elongated with rounded snout, head broad and depressed, scales large with greenish tinge</a:t>
            </a:r>
          </a:p>
          <a:p>
            <a:r>
              <a:rPr lang="en-US" dirty="0" smtClean="0"/>
              <a:t>Optimum temperature: 22-30C</a:t>
            </a:r>
          </a:p>
          <a:p>
            <a:r>
              <a:rPr lang="en-US" dirty="0" smtClean="0"/>
              <a:t>Feed: Fingerlings (</a:t>
            </a:r>
            <a:r>
              <a:rPr lang="en-US" dirty="0" err="1" smtClean="0"/>
              <a:t>Phytoplanktons</a:t>
            </a:r>
            <a:r>
              <a:rPr lang="en-US" dirty="0" smtClean="0"/>
              <a:t>) adult aquatic weeds, soft leaves, algae)</a:t>
            </a:r>
          </a:p>
          <a:p>
            <a:r>
              <a:rPr lang="en-US" dirty="0" smtClean="0"/>
              <a:t>Growth: 3-4kg/y</a:t>
            </a:r>
          </a:p>
          <a:p>
            <a:r>
              <a:rPr lang="en-US" dirty="0" smtClean="0"/>
              <a:t>Breeding:  April-May, 3-4 </a:t>
            </a:r>
            <a:r>
              <a:rPr lang="en-US" dirty="0" err="1" smtClean="0"/>
              <a:t>lac</a:t>
            </a:r>
            <a:r>
              <a:rPr lang="en-US" dirty="0" smtClean="0"/>
              <a:t> eggs/5kg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Hypophtylmicthys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molitrix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(Silver 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Carp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Shiny silvery color ,upturned mouth and laterally compressed body </a:t>
            </a:r>
          </a:p>
          <a:p>
            <a:r>
              <a:rPr lang="en-US" dirty="0" smtClean="0"/>
              <a:t>Optimum temperature: 22-30C</a:t>
            </a:r>
          </a:p>
          <a:p>
            <a:r>
              <a:rPr lang="en-US" dirty="0" smtClean="0"/>
              <a:t>Feed: Fingerlings (Zooplanktons, Rotifers, </a:t>
            </a:r>
            <a:r>
              <a:rPr lang="en-US" dirty="0" err="1" smtClean="0"/>
              <a:t>copepodes</a:t>
            </a:r>
            <a:r>
              <a:rPr lang="en-US" dirty="0" smtClean="0"/>
              <a:t>, </a:t>
            </a:r>
            <a:r>
              <a:rPr lang="en-US" dirty="0" err="1" smtClean="0"/>
              <a:t>Phytoplanktons</a:t>
            </a:r>
            <a:r>
              <a:rPr lang="en-US" dirty="0" smtClean="0"/>
              <a:t>) Adult (</a:t>
            </a:r>
            <a:r>
              <a:rPr lang="en-US" dirty="0" err="1" smtClean="0"/>
              <a:t>Phytoplanktons</a:t>
            </a:r>
            <a:r>
              <a:rPr lang="en-US" dirty="0" smtClean="0"/>
              <a:t>) surface feeder</a:t>
            </a:r>
          </a:p>
          <a:p>
            <a:r>
              <a:rPr lang="en-US" dirty="0" smtClean="0"/>
              <a:t>Posses high growth rate attaining 2-3kg/year</a:t>
            </a:r>
          </a:p>
          <a:p>
            <a:r>
              <a:rPr lang="en-US" dirty="0" smtClean="0"/>
              <a:t>Breeding: April-May, 8-10 </a:t>
            </a:r>
            <a:r>
              <a:rPr lang="en-US" dirty="0" err="1" smtClean="0"/>
              <a:t>lac</a:t>
            </a:r>
            <a:r>
              <a:rPr lang="en-US" dirty="0" smtClean="0"/>
              <a:t> eggs/5kg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>
            <a:norm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Cyprinus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carpio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(Common Carp/</a:t>
            </a:r>
            <a:r>
              <a:rPr lang="en-US" sz="4000" b="1" dirty="0" err="1" smtClean="0">
                <a:solidFill>
                  <a:srgbClr val="FF0000"/>
                </a:solidFill>
                <a:latin typeface="Arial Black" pitchFamily="34" charset="0"/>
              </a:rPr>
              <a:t>Gulfam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Native to East Europe/found all over the world, can live in harsh environment</a:t>
            </a:r>
          </a:p>
          <a:p>
            <a:r>
              <a:rPr lang="en-US" dirty="0" smtClean="0"/>
              <a:t>Occur at a temperature 3-35C </a:t>
            </a:r>
          </a:p>
          <a:p>
            <a:r>
              <a:rPr lang="en-US" dirty="0" smtClean="0"/>
              <a:t>Best temp. range 18-24C</a:t>
            </a:r>
          </a:p>
          <a:p>
            <a:r>
              <a:rPr lang="en-US" dirty="0" smtClean="0"/>
              <a:t>Different varieties developed</a:t>
            </a:r>
          </a:p>
          <a:p>
            <a:r>
              <a:rPr lang="en-US" dirty="0" smtClean="0"/>
              <a:t>Different colors in different geographical locations, mostly golden silver  with yellowish belly</a:t>
            </a:r>
          </a:p>
          <a:p>
            <a:r>
              <a:rPr lang="en-US" dirty="0" smtClean="0"/>
              <a:t>Feed at bottom mostly on detritus and cause turbidity</a:t>
            </a:r>
          </a:p>
          <a:p>
            <a:r>
              <a:rPr lang="en-US" dirty="0" smtClean="0"/>
              <a:t>Growth: 1-2kg</a:t>
            </a:r>
          </a:p>
          <a:p>
            <a:r>
              <a:rPr lang="en-US" dirty="0" smtClean="0"/>
              <a:t>Breed in stagnant water from Feb. – March 2-3 </a:t>
            </a:r>
            <a:r>
              <a:rPr lang="en-US" dirty="0" err="1" smtClean="0"/>
              <a:t>lac</a:t>
            </a:r>
            <a:r>
              <a:rPr lang="en-US" dirty="0" smtClean="0"/>
              <a:t> eggs/2kg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Tilapia </a:t>
            </a:r>
            <a:b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(</a:t>
            </a:r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Oreochromis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mossambicus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en-US" dirty="0" smtClean="0"/>
              <a:t>Native to African Rivers</a:t>
            </a:r>
          </a:p>
          <a:p>
            <a:r>
              <a:rPr lang="en-US" dirty="0" smtClean="0"/>
              <a:t>Introduced in Pakistan in mid 80s but cause serious ecological problems</a:t>
            </a:r>
          </a:p>
          <a:p>
            <a:r>
              <a:rPr lang="en-US" dirty="0" smtClean="0"/>
              <a:t>Temp. 8-42C</a:t>
            </a:r>
          </a:p>
          <a:p>
            <a:r>
              <a:rPr lang="en-US" dirty="0" smtClean="0"/>
              <a:t>Tolerant in Saline water</a:t>
            </a:r>
          </a:p>
          <a:p>
            <a:r>
              <a:rPr lang="en-US" dirty="0" smtClean="0"/>
              <a:t>Omnivorous , feeds on anything from algae to insects</a:t>
            </a:r>
          </a:p>
          <a:p>
            <a:r>
              <a:rPr lang="en-US" dirty="0" smtClean="0"/>
              <a:t>Breed in stagnant waters</a:t>
            </a:r>
          </a:p>
          <a:p>
            <a:r>
              <a:rPr lang="en-US" dirty="0" smtClean="0"/>
              <a:t>Female incubates the fertilized eggs in her mouth continue to refuge in the mouth until strong enough to live independently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Rainbow Trout (</a:t>
            </a:r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Oncorhynchus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Arial Black" pitchFamily="34" charset="0"/>
              </a:rPr>
              <a:t>mykiss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r>
              <a:rPr lang="en-US" dirty="0" smtClean="0"/>
              <a:t>Cold water fish of North America</a:t>
            </a:r>
          </a:p>
          <a:p>
            <a:r>
              <a:rPr lang="en-US" dirty="0" smtClean="0"/>
              <a:t>Popular b/c of its taste</a:t>
            </a:r>
          </a:p>
          <a:p>
            <a:r>
              <a:rPr lang="en-US" dirty="0" smtClean="0"/>
              <a:t>Brown in color with black spots and pinkish lines on lateral sides</a:t>
            </a:r>
          </a:p>
          <a:p>
            <a:r>
              <a:rPr lang="en-US" dirty="0" smtClean="0"/>
              <a:t>Brought from Japan</a:t>
            </a:r>
          </a:p>
          <a:p>
            <a:r>
              <a:rPr lang="en-US" dirty="0" smtClean="0"/>
              <a:t>Flowing water with 10-15C</a:t>
            </a:r>
          </a:p>
          <a:p>
            <a:r>
              <a:rPr lang="en-US" dirty="0" smtClean="0"/>
              <a:t>Found </a:t>
            </a:r>
            <a:r>
              <a:rPr lang="en-US" smtClean="0"/>
              <a:t>in northern </a:t>
            </a:r>
            <a:r>
              <a:rPr lang="en-US" dirty="0" smtClean="0"/>
              <a:t>areas of Pakistan</a:t>
            </a:r>
          </a:p>
          <a:p>
            <a:r>
              <a:rPr lang="en-US" dirty="0" smtClean="0"/>
              <a:t>Feed: carnivorous in nature, feed on high protein diet</a:t>
            </a:r>
          </a:p>
          <a:p>
            <a:r>
              <a:rPr lang="en-US" dirty="0" smtClean="0"/>
              <a:t>Growth: 100-500gm/year</a:t>
            </a:r>
          </a:p>
          <a:p>
            <a:r>
              <a:rPr lang="en-US" dirty="0" smtClean="0"/>
              <a:t>Breeding: December-January 1500-2000 eggs/kg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CHARACTERISTICS OF FISH FOR CULTURE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cultivable fishes :</a:t>
            </a:r>
          </a:p>
          <a:p>
            <a:r>
              <a:rPr lang="en-US" dirty="0" smtClean="0"/>
              <a:t> Should have fast growth rate</a:t>
            </a:r>
          </a:p>
          <a:p>
            <a:r>
              <a:rPr lang="en-US" dirty="0" smtClean="0"/>
              <a:t>Ability to feed on natural feed and artificial diet</a:t>
            </a:r>
          </a:p>
          <a:p>
            <a:r>
              <a:rPr lang="en-US" dirty="0" smtClean="0"/>
              <a:t>Should be hard and resistance to diseases</a:t>
            </a:r>
          </a:p>
          <a:p>
            <a:r>
              <a:rPr lang="en-US" dirty="0" smtClean="0"/>
              <a:t>Should be herbivorous in nature</a:t>
            </a:r>
          </a:p>
          <a:p>
            <a:r>
              <a:rPr lang="en-US" dirty="0" smtClean="0"/>
              <a:t>Able to tolerate sudden change in climatic conditions and nature of water in ponds</a:t>
            </a:r>
          </a:p>
          <a:p>
            <a:r>
              <a:rPr lang="en-US" dirty="0" smtClean="0"/>
              <a:t>Able to live in confined conditions</a:t>
            </a:r>
          </a:p>
          <a:p>
            <a:r>
              <a:rPr lang="en-US" dirty="0" smtClean="0"/>
              <a:t>Successfully reproduce under conditions of rearing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r>
              <a:rPr lang="en-US" dirty="0" smtClean="0"/>
              <a:t>Should be compassionable and compatible with other species of fishes under poly and composite culture</a:t>
            </a:r>
          </a:p>
          <a:p>
            <a:r>
              <a:rPr lang="en-US" dirty="0" smtClean="0"/>
              <a:t>Should be palatable and of much nutritive value</a:t>
            </a:r>
          </a:p>
          <a:p>
            <a:r>
              <a:rPr lang="en-US" dirty="0" smtClean="0"/>
              <a:t>Not be predaceous</a:t>
            </a:r>
          </a:p>
          <a:p>
            <a:r>
              <a:rPr lang="en-US" dirty="0" smtClean="0"/>
              <a:t>Have low bone to flesh ratio</a:t>
            </a:r>
          </a:p>
          <a:p>
            <a:r>
              <a:rPr lang="en-US" dirty="0" smtClean="0"/>
              <a:t>Survive under temporary bad water conditions and hardships of transport</a:t>
            </a:r>
          </a:p>
          <a:p>
            <a:r>
              <a:rPr lang="en-US" dirty="0" smtClean="0"/>
              <a:t>Support high population density in the pond</a:t>
            </a:r>
          </a:p>
          <a:p>
            <a:r>
              <a:rPr lang="en-US" dirty="0" smtClean="0"/>
              <a:t>Able to withstand inter and intra specific competition</a:t>
            </a:r>
          </a:p>
          <a:p>
            <a:r>
              <a:rPr lang="en-US" dirty="0" smtClean="0"/>
              <a:t>Assurance of an easy and regular supply of fish seed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Types of cultivable fishes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Indigenous or the native fresh water fish like carps</a:t>
            </a:r>
          </a:p>
          <a:p>
            <a:r>
              <a:rPr lang="en-US" dirty="0" smtClean="0"/>
              <a:t>Salt water fishes that are acclimatized to fresh water like the chanos and mullets</a:t>
            </a:r>
          </a:p>
          <a:p>
            <a:r>
              <a:rPr lang="en-US" dirty="0" smtClean="0"/>
              <a:t>Exotic fish like the mirror carp, Chinese carp, Tilapia etc</a:t>
            </a:r>
          </a:p>
          <a:p>
            <a:r>
              <a:rPr lang="en-US" dirty="0" smtClean="0"/>
              <a:t>Feed on zooplankton , phytoplankton, decaying weed, debris and other aquatic plants</a:t>
            </a:r>
          </a:p>
          <a:p>
            <a:r>
              <a:rPr lang="en-US" dirty="0" smtClean="0"/>
              <a:t>Have resistance to high temperature and turbid water</a:t>
            </a:r>
          </a:p>
          <a:p>
            <a:r>
              <a:rPr lang="en-US" dirty="0" smtClean="0"/>
              <a:t>Tolerate low oxygen content</a:t>
            </a:r>
          </a:p>
          <a:p>
            <a:r>
              <a:rPr lang="en-US" dirty="0" smtClean="0"/>
              <a:t>Attain a reasonably large size in short time</a:t>
            </a:r>
          </a:p>
          <a:p>
            <a:r>
              <a:rPr lang="en-US" dirty="0" smtClean="0"/>
              <a:t>They breed profusely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Culturable species of fishes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r>
              <a:rPr lang="en-US" dirty="0" err="1" smtClean="0"/>
              <a:t>Rohu</a:t>
            </a:r>
            <a:r>
              <a:rPr lang="en-US" dirty="0" smtClean="0"/>
              <a:t>		</a:t>
            </a:r>
            <a:r>
              <a:rPr lang="en-US" i="1" dirty="0" err="1" smtClean="0"/>
              <a:t>Labeo</a:t>
            </a:r>
            <a:r>
              <a:rPr lang="en-US" i="1" dirty="0" smtClean="0"/>
              <a:t> </a:t>
            </a:r>
            <a:r>
              <a:rPr lang="en-US" i="1" dirty="0" err="1" smtClean="0"/>
              <a:t>rohita</a:t>
            </a:r>
            <a:endParaRPr lang="en-US" i="1" dirty="0" smtClean="0"/>
          </a:p>
          <a:p>
            <a:r>
              <a:rPr lang="en-US" dirty="0" err="1" smtClean="0"/>
              <a:t>Thaila</a:t>
            </a:r>
            <a:r>
              <a:rPr lang="en-US" dirty="0" smtClean="0"/>
              <a:t>		</a:t>
            </a:r>
            <a:r>
              <a:rPr lang="en-US" i="1" dirty="0" err="1" smtClean="0"/>
              <a:t>Catla</a:t>
            </a:r>
            <a:r>
              <a:rPr lang="en-US" i="1" dirty="0" smtClean="0"/>
              <a:t> </a:t>
            </a:r>
            <a:r>
              <a:rPr lang="en-US" i="1" dirty="0" err="1" smtClean="0"/>
              <a:t>catla</a:t>
            </a:r>
            <a:endParaRPr lang="en-US" i="1" dirty="0" smtClean="0"/>
          </a:p>
          <a:p>
            <a:r>
              <a:rPr lang="en-US" dirty="0" smtClean="0"/>
              <a:t>Mori		</a:t>
            </a:r>
            <a:r>
              <a:rPr lang="en-US" i="1" dirty="0" err="1" smtClean="0"/>
              <a:t>Cirrhinus</a:t>
            </a:r>
            <a:r>
              <a:rPr lang="en-US" i="1" dirty="0" smtClean="0"/>
              <a:t> </a:t>
            </a:r>
            <a:r>
              <a:rPr lang="en-US" i="1" dirty="0" err="1" smtClean="0"/>
              <a:t>mrigala</a:t>
            </a:r>
            <a:endParaRPr lang="en-US" i="1" dirty="0" smtClean="0"/>
          </a:p>
          <a:p>
            <a:r>
              <a:rPr lang="en-US" dirty="0" smtClean="0"/>
              <a:t>Grass carp		</a:t>
            </a:r>
            <a:r>
              <a:rPr lang="en-US" i="1" dirty="0" err="1" smtClean="0"/>
              <a:t>Ctenopharyngodon</a:t>
            </a:r>
            <a:r>
              <a:rPr lang="en-US" i="1" dirty="0" smtClean="0"/>
              <a:t> </a:t>
            </a:r>
            <a:r>
              <a:rPr lang="en-US" i="1" dirty="0" err="1" smtClean="0"/>
              <a:t>idella</a:t>
            </a:r>
            <a:endParaRPr lang="en-US" i="1" dirty="0" smtClean="0"/>
          </a:p>
          <a:p>
            <a:r>
              <a:rPr lang="en-US" dirty="0" smtClean="0"/>
              <a:t>Silver carp		</a:t>
            </a:r>
            <a:r>
              <a:rPr lang="en-US" i="1" dirty="0" err="1" smtClean="0"/>
              <a:t>Hypophthylmicthys</a:t>
            </a:r>
            <a:r>
              <a:rPr lang="en-US" i="1" dirty="0" smtClean="0"/>
              <a:t> </a:t>
            </a:r>
            <a:r>
              <a:rPr lang="en-US" i="1" dirty="0" err="1" smtClean="0"/>
              <a:t>molitrix</a:t>
            </a:r>
            <a:endParaRPr lang="en-US" i="1" dirty="0" smtClean="0"/>
          </a:p>
          <a:p>
            <a:r>
              <a:rPr lang="en-US" dirty="0" smtClean="0"/>
              <a:t>Bighead carp	</a:t>
            </a:r>
            <a:r>
              <a:rPr lang="en-US" i="1" dirty="0" err="1" smtClean="0"/>
              <a:t>Aristicthys</a:t>
            </a:r>
            <a:r>
              <a:rPr lang="en-US" i="1" dirty="0" smtClean="0"/>
              <a:t> </a:t>
            </a:r>
            <a:r>
              <a:rPr lang="en-US" i="1" dirty="0" err="1" smtClean="0"/>
              <a:t>nobilis</a:t>
            </a:r>
            <a:endParaRPr lang="en-US" i="1" dirty="0" smtClean="0"/>
          </a:p>
          <a:p>
            <a:r>
              <a:rPr lang="en-US" dirty="0" smtClean="0"/>
              <a:t>Common carp	</a:t>
            </a:r>
            <a:r>
              <a:rPr lang="en-US" i="1" dirty="0" smtClean="0"/>
              <a:t>Cyprinus </a:t>
            </a:r>
            <a:r>
              <a:rPr lang="en-US" i="1" dirty="0" err="1" smtClean="0"/>
              <a:t>carpio</a:t>
            </a:r>
            <a:endParaRPr lang="en-US" i="1" dirty="0" smtClean="0"/>
          </a:p>
          <a:p>
            <a:r>
              <a:rPr lang="en-US" dirty="0" smtClean="0"/>
              <a:t>Rainbow Trout	</a:t>
            </a:r>
            <a:r>
              <a:rPr lang="en-US" i="1" dirty="0" err="1" smtClean="0"/>
              <a:t>Oncorhynchus</a:t>
            </a:r>
            <a:r>
              <a:rPr lang="en-US" i="1" dirty="0" smtClean="0"/>
              <a:t> </a:t>
            </a:r>
            <a:r>
              <a:rPr lang="en-US" i="1" dirty="0" err="1" smtClean="0"/>
              <a:t>mykiss</a:t>
            </a:r>
            <a:endParaRPr lang="en-US" i="1" dirty="0" smtClean="0"/>
          </a:p>
          <a:p>
            <a:r>
              <a:rPr lang="en-US" dirty="0" smtClean="0"/>
              <a:t>Brown Trout	</a:t>
            </a:r>
            <a:r>
              <a:rPr lang="en-US" i="1" dirty="0" err="1" smtClean="0"/>
              <a:t>Salmo</a:t>
            </a:r>
            <a:r>
              <a:rPr lang="en-US" i="1" dirty="0" smtClean="0"/>
              <a:t> </a:t>
            </a:r>
            <a:r>
              <a:rPr lang="en-US" i="1" dirty="0" err="1" smtClean="0"/>
              <a:t>trauta</a:t>
            </a:r>
            <a:r>
              <a:rPr lang="en-US" i="1" dirty="0" smtClean="0"/>
              <a:t> </a:t>
            </a:r>
            <a:r>
              <a:rPr lang="en-US" i="1" dirty="0" err="1" smtClean="0"/>
              <a:t>fario</a:t>
            </a:r>
            <a:endParaRPr lang="en-US" i="1" dirty="0" smtClean="0"/>
          </a:p>
          <a:p>
            <a:r>
              <a:rPr lang="en-US" dirty="0" smtClean="0"/>
              <a:t>Tilapia		</a:t>
            </a:r>
            <a:r>
              <a:rPr lang="en-US" i="1" dirty="0" err="1" smtClean="0"/>
              <a:t>Oreochromis</a:t>
            </a:r>
            <a:r>
              <a:rPr lang="en-US" i="1" dirty="0" smtClean="0"/>
              <a:t> </a:t>
            </a:r>
            <a:r>
              <a:rPr lang="en-US" i="1" dirty="0" err="1" smtClean="0"/>
              <a:t>niloticus</a:t>
            </a:r>
            <a:endParaRPr lang="en-US" i="1" dirty="0" smtClean="0"/>
          </a:p>
          <a:p>
            <a:r>
              <a:rPr lang="en-US" dirty="0" err="1" smtClean="0"/>
              <a:t>Mahaseer</a:t>
            </a:r>
            <a:r>
              <a:rPr lang="en-US" dirty="0" smtClean="0"/>
              <a:t>		</a:t>
            </a:r>
            <a:r>
              <a:rPr lang="en-US" i="1" dirty="0" smtClean="0"/>
              <a:t>Tor </a:t>
            </a:r>
            <a:r>
              <a:rPr lang="en-US" i="1" dirty="0" err="1" smtClean="0"/>
              <a:t>pituitora</a:t>
            </a:r>
            <a:endParaRPr lang="en-US" i="1" dirty="0" smtClean="0"/>
          </a:p>
          <a:p>
            <a:r>
              <a:rPr lang="en-US" i="1" dirty="0" err="1" smtClean="0"/>
              <a:t>Chana</a:t>
            </a:r>
            <a:r>
              <a:rPr lang="en-US" i="1" dirty="0" smtClean="0"/>
              <a:t> </a:t>
            </a:r>
            <a:r>
              <a:rPr lang="en-US" i="1" dirty="0" err="1" smtClean="0"/>
              <a:t>marrulius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Mystis</a:t>
            </a:r>
            <a:r>
              <a:rPr lang="en-US" i="1" dirty="0" smtClean="0"/>
              <a:t> </a:t>
            </a:r>
            <a:r>
              <a:rPr lang="en-US" i="1" dirty="0" err="1" smtClean="0"/>
              <a:t>seenghara</a:t>
            </a:r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Labeo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Rohita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(</a:t>
            </a:r>
            <a:r>
              <a:rPr lang="en-US" sz="4000" b="1" dirty="0" err="1" smtClean="0">
                <a:solidFill>
                  <a:srgbClr val="FF0000"/>
                </a:solidFill>
                <a:latin typeface="Arial Black" pitchFamily="34" charset="0"/>
              </a:rPr>
              <a:t>Rohu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dirty="0" smtClean="0"/>
              <a:t>Locally known as “</a:t>
            </a:r>
            <a:r>
              <a:rPr lang="en-US" dirty="0" err="1" smtClean="0"/>
              <a:t>Rohu</a:t>
            </a:r>
            <a:r>
              <a:rPr lang="en-US" dirty="0" smtClean="0"/>
              <a:t>” or “</a:t>
            </a:r>
            <a:r>
              <a:rPr lang="en-US" dirty="0" err="1" smtClean="0"/>
              <a:t>Dumbra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Most important food fish of Pakistan</a:t>
            </a:r>
          </a:p>
          <a:p>
            <a:r>
              <a:rPr lang="en-US" dirty="0" smtClean="0"/>
              <a:t>Most popular fish for food and angling</a:t>
            </a:r>
          </a:p>
          <a:p>
            <a:r>
              <a:rPr lang="en-US" dirty="0" smtClean="0"/>
              <a:t>Distribution: (Pakistan, Nepal, India, </a:t>
            </a:r>
            <a:r>
              <a:rPr lang="en-US" dirty="0" err="1" smtClean="0"/>
              <a:t>Sirilanka</a:t>
            </a:r>
            <a:r>
              <a:rPr lang="en-US" dirty="0" smtClean="0"/>
              <a:t>, Bangladesh)</a:t>
            </a:r>
          </a:p>
          <a:p>
            <a:r>
              <a:rPr lang="en-US" dirty="0" smtClean="0"/>
              <a:t>Body moderately elongated; small pointed head; mouth terminal and semi-oval </a:t>
            </a:r>
          </a:p>
          <a:p>
            <a:r>
              <a:rPr lang="en-US" dirty="0" smtClean="0"/>
              <a:t>Bluish gray at back , silvery at sides</a:t>
            </a:r>
          </a:p>
          <a:p>
            <a:r>
              <a:rPr lang="en-US" dirty="0" smtClean="0"/>
              <a:t>Optimum temperature 24-32C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r>
              <a:rPr lang="en-US" dirty="0" smtClean="0"/>
              <a:t>Feed: Fingerlings (Phytoplankton &amp; Zooplanktons) Adult herbivores, feed in column region</a:t>
            </a:r>
          </a:p>
          <a:p>
            <a:r>
              <a:rPr lang="en-US" dirty="0" smtClean="0"/>
              <a:t>Growth 1.5-2 kg/year </a:t>
            </a:r>
          </a:p>
          <a:p>
            <a:r>
              <a:rPr lang="en-US" dirty="0" smtClean="0"/>
              <a:t>Breeding: June to August in running water</a:t>
            </a:r>
          </a:p>
          <a:p>
            <a:r>
              <a:rPr lang="en-US" dirty="0" smtClean="0"/>
              <a:t>Fecundity: about 2 </a:t>
            </a:r>
            <a:r>
              <a:rPr lang="en-US" dirty="0" err="1" smtClean="0"/>
              <a:t>lac</a:t>
            </a:r>
            <a:r>
              <a:rPr lang="en-US" dirty="0" smtClean="0"/>
              <a:t>/kg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Catla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catla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(</a:t>
            </a:r>
            <a:r>
              <a:rPr lang="en-US" sz="4000" dirty="0" err="1" smtClean="0">
                <a:solidFill>
                  <a:srgbClr val="FF0000"/>
                </a:solidFill>
                <a:latin typeface="Arial Black" pitchFamily="34" charset="0"/>
              </a:rPr>
              <a:t>Thaila</a:t>
            </a:r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)</a:t>
            </a:r>
            <a:endParaRPr lang="en-US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en-US" dirty="0" smtClean="0"/>
              <a:t>Locally known as “</a:t>
            </a:r>
            <a:r>
              <a:rPr lang="en-US" dirty="0" err="1" smtClean="0"/>
              <a:t>Thaila</a:t>
            </a:r>
            <a:r>
              <a:rPr lang="en-US" dirty="0" smtClean="0"/>
              <a:t>” or </a:t>
            </a:r>
            <a:r>
              <a:rPr lang="en-US" dirty="0" err="1" smtClean="0"/>
              <a:t>Thaili</a:t>
            </a:r>
            <a:endParaRPr lang="en-US" dirty="0" smtClean="0"/>
          </a:p>
          <a:p>
            <a:r>
              <a:rPr lang="en-US" dirty="0" smtClean="0"/>
              <a:t>Popular marketable fish</a:t>
            </a:r>
          </a:p>
          <a:p>
            <a:r>
              <a:rPr lang="en-US" dirty="0" smtClean="0"/>
              <a:t>Pakistan, India, Nepal, </a:t>
            </a:r>
            <a:r>
              <a:rPr lang="en-US" dirty="0" err="1" smtClean="0"/>
              <a:t>Srilanka</a:t>
            </a:r>
            <a:r>
              <a:rPr lang="en-US" dirty="0" smtClean="0"/>
              <a:t>, Bangladesh, Burma</a:t>
            </a:r>
          </a:p>
          <a:p>
            <a:r>
              <a:rPr lang="en-US" dirty="0" smtClean="0"/>
              <a:t>Body short, deep with conspicuous head, large upturned mouth, dorsal profile is more convex</a:t>
            </a:r>
          </a:p>
          <a:p>
            <a:r>
              <a:rPr lang="en-US" dirty="0" smtClean="0"/>
              <a:t>Optimum temperature 24-32C</a:t>
            </a:r>
          </a:p>
          <a:p>
            <a:r>
              <a:rPr lang="en-US" dirty="0" smtClean="0"/>
              <a:t>Feed: Fingerling &amp; adult (Zooplankton &amp; insects larvae surface feeder</a:t>
            </a:r>
          </a:p>
          <a:p>
            <a:r>
              <a:rPr lang="en-US" dirty="0" smtClean="0"/>
              <a:t>Growth 3kg/year</a:t>
            </a:r>
          </a:p>
          <a:p>
            <a:r>
              <a:rPr lang="en-US" dirty="0" smtClean="0"/>
              <a:t>Breeding: June to August- 4 </a:t>
            </a:r>
            <a:r>
              <a:rPr lang="en-US" dirty="0" err="1" smtClean="0"/>
              <a:t>lac</a:t>
            </a:r>
            <a:r>
              <a:rPr lang="en-US" dirty="0" smtClean="0"/>
              <a:t> eggs/5kg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Cirrhinus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Arial Black" pitchFamily="34" charset="0"/>
              </a:rPr>
              <a:t>mrigala</a:t>
            </a:r>
            <a:r>
              <a:rPr lang="en-US" sz="4000" b="1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 Black" pitchFamily="34" charset="0"/>
              </a:rPr>
              <a:t>(Mori) </a:t>
            </a:r>
            <a:endParaRPr lang="en-US" sz="4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Locally called as </a:t>
            </a:r>
            <a:r>
              <a:rPr lang="en-US" dirty="0" err="1" smtClean="0"/>
              <a:t>Morakhi</a:t>
            </a:r>
            <a:r>
              <a:rPr lang="en-US" dirty="0" smtClean="0"/>
              <a:t> or Mori</a:t>
            </a:r>
          </a:p>
          <a:p>
            <a:r>
              <a:rPr lang="en-US" dirty="0" smtClean="0"/>
              <a:t>Body moderately elongated with rounded abdomen, small head with blunt snout, brightly silvery body with golden  tinge.</a:t>
            </a:r>
          </a:p>
          <a:p>
            <a:r>
              <a:rPr lang="en-US" dirty="0" smtClean="0"/>
              <a:t>Distribution: Pakistan, India, Nepal, </a:t>
            </a:r>
            <a:r>
              <a:rPr lang="en-US" dirty="0" err="1" smtClean="0"/>
              <a:t>Srilanka</a:t>
            </a:r>
            <a:r>
              <a:rPr lang="en-US" dirty="0" smtClean="0"/>
              <a:t>, Bangladesh, Burma</a:t>
            </a:r>
          </a:p>
          <a:p>
            <a:r>
              <a:rPr lang="en-US" dirty="0" smtClean="0"/>
              <a:t>Optimum Temperature: 24-32C</a:t>
            </a:r>
          </a:p>
          <a:p>
            <a:r>
              <a:rPr lang="en-US" dirty="0" smtClean="0"/>
              <a:t>Feed: Fingerlings (Zooplankton &amp; insects larvae) Adult detrivorous, decaying organic and vegetable debris.</a:t>
            </a:r>
          </a:p>
          <a:p>
            <a:r>
              <a:rPr lang="en-US" dirty="0" smtClean="0"/>
              <a:t>Growth: 1.5-2kg/year</a:t>
            </a:r>
          </a:p>
          <a:p>
            <a:r>
              <a:rPr lang="en-US" dirty="0" smtClean="0"/>
              <a:t>Breeding: June –August, 2lac eggs/kg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302</TotalTime>
  <Words>761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Slide 1</vt:lpstr>
      <vt:lpstr>CHARACTERISTICS OF FISH FOR CULTURE</vt:lpstr>
      <vt:lpstr>Slide 3</vt:lpstr>
      <vt:lpstr>Types of cultivable fishes</vt:lpstr>
      <vt:lpstr>Culturable species of fishes</vt:lpstr>
      <vt:lpstr>Labeo Rohita (Rohu)</vt:lpstr>
      <vt:lpstr>Slide 7</vt:lpstr>
      <vt:lpstr>Catla catla (Thaila)</vt:lpstr>
      <vt:lpstr>Cirrhinus mrigala (Mori) </vt:lpstr>
      <vt:lpstr>Ctenophyrangodon idella (Grass Carp)</vt:lpstr>
      <vt:lpstr>Hypophtylmicthys molitrix (Silver Carp)</vt:lpstr>
      <vt:lpstr>Cyprinus carpio (Common Carp/Gulfam)</vt:lpstr>
      <vt:lpstr>Tilapia  (Oreochromis mossambicus)</vt:lpstr>
      <vt:lpstr>Rainbow Trout (Oncorhynchus mykiss)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CRITERIA FOR SELECTION OF FISH SPECIES</dc:title>
  <dc:creator/>
  <cp:lastModifiedBy>Dr.Noor</cp:lastModifiedBy>
  <cp:revision>27</cp:revision>
  <dcterms:created xsi:type="dcterms:W3CDTF">2006-08-16T00:00:00Z</dcterms:created>
  <dcterms:modified xsi:type="dcterms:W3CDTF">2012-04-08T04:39:12Z</dcterms:modified>
</cp:coreProperties>
</file>