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A0A1-68BC-440D-A0CD-9C58DE789718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23942C9-8B06-42EC-91C6-06D10FED65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A0A1-68BC-440D-A0CD-9C58DE789718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42C9-8B06-42EC-91C6-06D10FED6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A0A1-68BC-440D-A0CD-9C58DE789718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42C9-8B06-42EC-91C6-06D10FED6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A0A1-68BC-440D-A0CD-9C58DE789718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42C9-8B06-42EC-91C6-06D10FED65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A0A1-68BC-440D-A0CD-9C58DE789718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3942C9-8B06-42EC-91C6-06D10FED6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A0A1-68BC-440D-A0CD-9C58DE789718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42C9-8B06-42EC-91C6-06D10FED65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A0A1-68BC-440D-A0CD-9C58DE789718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42C9-8B06-42EC-91C6-06D10FED65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A0A1-68BC-440D-A0CD-9C58DE789718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42C9-8B06-42EC-91C6-06D10FED6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A0A1-68BC-440D-A0CD-9C58DE789718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42C9-8B06-42EC-91C6-06D10FED6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A0A1-68BC-440D-A0CD-9C58DE789718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42C9-8B06-42EC-91C6-06D10FED65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A0A1-68BC-440D-A0CD-9C58DE789718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3942C9-8B06-42EC-91C6-06D10FED65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533A0A1-68BC-440D-A0CD-9C58DE789718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23942C9-8B06-42EC-91C6-06D10FED6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SPERMATOGENESIS AND OOGENESIS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.slidesharecdn.com/spermatogenesisvs-oogenesis-germinario-130110201028-phpapp01/95/slide-11-638.jpg?13578702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age.slidesharecdn.com/spermatogenesisvs-oogenesis-germinario-130110201028-phpapp01/95/slide-12-638.jpg?13578702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age.slidesharecdn.com/spermatogenesisvs-oogenesis-germinario-130110201028-phpapp01/95/slide-13-638.jpg?13578702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age.slidesharecdn.com/spermatogenesisvs-oogenesis-germinario-130110201028-phpapp01/95/slide-14-638.jpg?13578702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.slidesharecdn.com/spermatogenesisvs-oogenesis-germinario-130110201028-phpapp01/95/slide-15-638.jpg?13578702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age.slidesharecdn.com/spermatogenesisvs-oogenesis-germinario-130110201028-phpapp01/95/slide-16-638.jpg?13578702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age.slidesharecdn.com/spermatogenesisvs-oogenesis-germinario-130110201028-phpapp01/95/slide-17-638.jpg?13578702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.slidesharecdn.com/spermatogenesisvs-oogenesis-germinario-130110201028-phpapp01/95/slide-3-638.jpg?13578702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.slidesharecdn.com/spermatogenesisvs-oogenesis-germinario-130110201028-phpapp01/95/slide-4-638.jpg?13578702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.slidesharecdn.com/spermatogenesisvs-oogenesis-germinario-130110201028-phpapp01/95/slide-5-638.jpg?13578702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.slidesharecdn.com/spermatogenesisvs-oogenesis-germinario-130110201028-phpapp01/95/slide-6-638.jpg?13578702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.slidesharecdn.com/spermatogenesisvs-oogenesis-germinario-130110201028-phpapp01/95/slide-7-638.jpg?13578702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age.slidesharecdn.com/spermatogenesisvs-oogenesis-germinario-130110201028-phpapp01/95/slide-8-638.jpg?13578702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.slidesharecdn.com/spermatogenesisvs-oogenesis-germinario-130110201028-phpapp01/95/slide-9-638.jpg?13578702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age.slidesharecdn.com/spermatogenesisvs-oogenesis-germinario-130110201028-phpapp01/95/slide-10-638.jpg?13578702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86</TotalTime>
  <Words>3</Words>
  <Application>Microsoft Office PowerPoint</Application>
  <PresentationFormat>On-screen Show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Equity</vt:lpstr>
      <vt:lpstr>SPERMATOGENESIS AND OOGENESIS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UVAS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SPERMATOGENESIS AND OOGENESIS</dc:title>
  <dc:creator>student</dc:creator>
  <cp:lastModifiedBy>MOHAMMAD ALI</cp:lastModifiedBy>
  <cp:revision>4</cp:revision>
  <dcterms:created xsi:type="dcterms:W3CDTF">2013-11-19T03:48:21Z</dcterms:created>
  <dcterms:modified xsi:type="dcterms:W3CDTF">2014-11-11T04:39:25Z</dcterms:modified>
</cp:coreProperties>
</file>